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818" r:id="rId4"/>
    <p:sldMasterId id="2147483650" r:id="rId5"/>
  </p:sldMasterIdLst>
  <p:notesMasterIdLst>
    <p:notesMasterId r:id="rId16"/>
  </p:notesMasterIdLst>
  <p:sldIdLst>
    <p:sldId id="275" r:id="rId6"/>
    <p:sldId id="279" r:id="rId7"/>
    <p:sldId id="276" r:id="rId8"/>
    <p:sldId id="288" r:id="rId9"/>
    <p:sldId id="280" r:id="rId10"/>
    <p:sldId id="274" r:id="rId11"/>
    <p:sldId id="285" r:id="rId12"/>
    <p:sldId id="289" r:id="rId13"/>
    <p:sldId id="290" r:id="rId14"/>
    <p:sldId id="291" r:id="rId15"/>
  </p:sldIdLst>
  <p:sldSz cx="9144000" cy="5143500" type="screen16x9"/>
  <p:notesSz cx="6858000" cy="9144000"/>
  <p:embeddedFontLst>
    <p:embeddedFont>
      <p:font typeface="Avenir Next LT Pro Demi" panose="020B0704020202020204" pitchFamily="34" charset="0"/>
      <p:bold r:id="rId17"/>
      <p:boldItalic r:id="rId18"/>
    </p:embeddedFont>
    <p:embeddedFont>
      <p:font typeface="Trebuchet MS" panose="020B0603020202020204" pitchFamily="34" charset="0"/>
      <p:regular r:id="rId19"/>
      <p:bold r:id="rId20"/>
      <p:italic r:id="rId21"/>
      <p:boldItalic r:id="rId22"/>
    </p:embeddedFont>
    <p:embeddedFont>
      <p:font typeface="Wingdings 3" panose="05040102010807070707" pitchFamily="18" charset="2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B53F7F-D96A-4FEE-B814-E88FD71CA32C}" v="5" dt="2023-10-19T06:38:34.025"/>
  </p1510:revLst>
</p1510:revInfo>
</file>

<file path=ppt/tableStyles.xml><?xml version="1.0" encoding="utf-8"?>
<a:tblStyleLst xmlns:a="http://schemas.openxmlformats.org/drawingml/2006/main" def="{4379BD28-EE8D-40F4-992F-F0C7D7208E2A}">
  <a:tblStyle styleId="{4379BD28-EE8D-40F4-992F-F0C7D7208E2A}" styleName="Table_0">
    <a:wholeTbl>
      <a:tcTxStyle b="off" i="off">
        <a:font>
          <a:latin typeface="Roboto"/>
          <a:ea typeface="Roboto"/>
          <a:cs typeface="Roboto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AEDFC"/>
          </a:solidFill>
        </a:fill>
      </a:tcStyle>
    </a:wholeTbl>
    <a:band1H>
      <a:tcTxStyle/>
      <a:tcStyle>
        <a:tcBdr/>
        <a:fill>
          <a:solidFill>
            <a:srgbClr val="D4D9F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4D9F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Roboto"/>
          <a:ea typeface="Roboto"/>
          <a:cs typeface="Roboto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Roboto"/>
          <a:ea typeface="Roboto"/>
          <a:cs typeface="Roboto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Roboto"/>
          <a:ea typeface="Roboto"/>
          <a:cs typeface="Roboto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Roboto"/>
          <a:ea typeface="Roboto"/>
          <a:cs typeface="Roboto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4" d="100"/>
          <a:sy n="134" d="100"/>
        </p:scale>
        <p:origin x="95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5.fntdata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font" Target="fonts/font7.fntdata"/><Relationship Id="rId28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EA1A74-6D26-454D-8E12-607CB8F31190}" type="doc">
      <dgm:prSet loTypeId="urn:microsoft.com/office/officeart/2016/7/layout/VerticalSolidAction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88645B00-748C-40DF-9935-7EB235284736}">
      <dgm:prSet/>
      <dgm:spPr/>
      <dgm:t>
        <a:bodyPr/>
        <a:lstStyle/>
        <a:p>
          <a:r>
            <a:rPr lang="en-US"/>
            <a:t>Check</a:t>
          </a:r>
        </a:p>
      </dgm:t>
    </dgm:pt>
    <dgm:pt modelId="{81996CDE-3037-4C2B-9D5D-9E57701A12C9}" type="parTrans" cxnId="{18E3CDE5-702D-40A9-A4A8-74902CC58083}">
      <dgm:prSet/>
      <dgm:spPr/>
      <dgm:t>
        <a:bodyPr/>
        <a:lstStyle/>
        <a:p>
          <a:endParaRPr lang="en-US"/>
        </a:p>
      </dgm:t>
    </dgm:pt>
    <dgm:pt modelId="{92696BB9-09DB-4264-993D-10DFB34AAFBF}" type="sibTrans" cxnId="{18E3CDE5-702D-40A9-A4A8-74902CC58083}">
      <dgm:prSet/>
      <dgm:spPr/>
      <dgm:t>
        <a:bodyPr/>
        <a:lstStyle/>
        <a:p>
          <a:endParaRPr lang="en-US"/>
        </a:p>
      </dgm:t>
    </dgm:pt>
    <dgm:pt modelId="{38D0C3AD-9D2F-400E-93C1-AE085B115BFC}">
      <dgm:prSet/>
      <dgm:spPr/>
      <dgm:t>
        <a:bodyPr/>
        <a:lstStyle/>
        <a:p>
          <a:r>
            <a:rPr lang="en-US"/>
            <a:t>Check for missing values in records and duplicated values</a:t>
          </a:r>
        </a:p>
      </dgm:t>
    </dgm:pt>
    <dgm:pt modelId="{42413447-613B-45DA-A802-B0865A9B7F88}" type="parTrans" cxnId="{33BEC1C9-0693-417F-8FBD-C2F2F975C71A}">
      <dgm:prSet/>
      <dgm:spPr/>
      <dgm:t>
        <a:bodyPr/>
        <a:lstStyle/>
        <a:p>
          <a:endParaRPr lang="en-US"/>
        </a:p>
      </dgm:t>
    </dgm:pt>
    <dgm:pt modelId="{3BADCE39-3508-4E00-BB91-957AA4856B81}" type="sibTrans" cxnId="{33BEC1C9-0693-417F-8FBD-C2F2F975C71A}">
      <dgm:prSet/>
      <dgm:spPr/>
      <dgm:t>
        <a:bodyPr/>
        <a:lstStyle/>
        <a:p>
          <a:endParaRPr lang="en-US"/>
        </a:p>
      </dgm:t>
    </dgm:pt>
    <dgm:pt modelId="{39BB1C63-09F0-43CB-A2C2-1E99F901E4FB}">
      <dgm:prSet/>
      <dgm:spPr/>
      <dgm:t>
        <a:bodyPr/>
        <a:lstStyle/>
        <a:p>
          <a:r>
            <a:rPr lang="en-US"/>
            <a:t>Create</a:t>
          </a:r>
        </a:p>
      </dgm:t>
    </dgm:pt>
    <dgm:pt modelId="{45BE63DA-041F-4B72-8726-29AA87378C14}" type="parTrans" cxnId="{8C40414A-C2C3-49C0-97F4-E7EECBC8F939}">
      <dgm:prSet/>
      <dgm:spPr/>
      <dgm:t>
        <a:bodyPr/>
        <a:lstStyle/>
        <a:p>
          <a:endParaRPr lang="en-US"/>
        </a:p>
      </dgm:t>
    </dgm:pt>
    <dgm:pt modelId="{161EEC4C-24B8-4067-AFBC-2508FC840BB1}" type="sibTrans" cxnId="{8C40414A-C2C3-49C0-97F4-E7EECBC8F939}">
      <dgm:prSet/>
      <dgm:spPr/>
      <dgm:t>
        <a:bodyPr/>
        <a:lstStyle/>
        <a:p>
          <a:endParaRPr lang="en-US"/>
        </a:p>
      </dgm:t>
    </dgm:pt>
    <dgm:pt modelId="{F0F5DDF5-7C9F-4316-94D8-68B3501A9167}">
      <dgm:prSet/>
      <dgm:spPr/>
      <dgm:t>
        <a:bodyPr/>
        <a:lstStyle/>
        <a:p>
          <a:r>
            <a:rPr lang="en-US"/>
            <a:t>Create pie charts and distribution plots to understand features</a:t>
          </a:r>
        </a:p>
      </dgm:t>
    </dgm:pt>
    <dgm:pt modelId="{D140BBE9-F8C2-4CC8-B001-8A689AC54932}" type="parTrans" cxnId="{8F440D39-CD4E-4206-B3D5-6A09E83B1DA4}">
      <dgm:prSet/>
      <dgm:spPr/>
      <dgm:t>
        <a:bodyPr/>
        <a:lstStyle/>
        <a:p>
          <a:endParaRPr lang="en-US"/>
        </a:p>
      </dgm:t>
    </dgm:pt>
    <dgm:pt modelId="{E8C4ED35-A303-48D7-8A3F-11E24B71BDA5}" type="sibTrans" cxnId="{8F440D39-CD4E-4206-B3D5-6A09E83B1DA4}">
      <dgm:prSet/>
      <dgm:spPr/>
      <dgm:t>
        <a:bodyPr/>
        <a:lstStyle/>
        <a:p>
          <a:endParaRPr lang="en-US"/>
        </a:p>
      </dgm:t>
    </dgm:pt>
    <dgm:pt modelId="{7BA461DB-ED2B-4C17-91A4-C895513E2867}">
      <dgm:prSet/>
      <dgm:spPr/>
      <dgm:t>
        <a:bodyPr/>
        <a:lstStyle/>
        <a:p>
          <a:r>
            <a:rPr lang="en-US"/>
            <a:t>Encode</a:t>
          </a:r>
        </a:p>
      </dgm:t>
    </dgm:pt>
    <dgm:pt modelId="{8B3BEE32-5F07-4318-9701-778B5023CC53}" type="parTrans" cxnId="{4ADD9FDD-8F6F-4F65-8A53-4D343113BF9B}">
      <dgm:prSet/>
      <dgm:spPr/>
      <dgm:t>
        <a:bodyPr/>
        <a:lstStyle/>
        <a:p>
          <a:endParaRPr lang="en-US"/>
        </a:p>
      </dgm:t>
    </dgm:pt>
    <dgm:pt modelId="{6F87A00E-3148-40DE-9CB8-8E88C8F19654}" type="sibTrans" cxnId="{4ADD9FDD-8F6F-4F65-8A53-4D343113BF9B}">
      <dgm:prSet/>
      <dgm:spPr/>
      <dgm:t>
        <a:bodyPr/>
        <a:lstStyle/>
        <a:p>
          <a:endParaRPr lang="en-US"/>
        </a:p>
      </dgm:t>
    </dgm:pt>
    <dgm:pt modelId="{BD0B184D-FBD7-402D-A09D-B9D90C64AAE9}">
      <dgm:prSet/>
      <dgm:spPr/>
      <dgm:t>
        <a:bodyPr/>
        <a:lstStyle/>
        <a:p>
          <a:r>
            <a:rPr lang="en-US"/>
            <a:t>Encode the categorical variables from textual data to numerical data</a:t>
          </a:r>
        </a:p>
      </dgm:t>
    </dgm:pt>
    <dgm:pt modelId="{93CD38AF-47B8-4577-A23E-1644BA673E54}" type="parTrans" cxnId="{41DF05C9-0D8D-44CE-B8E2-1D50BB98C976}">
      <dgm:prSet/>
      <dgm:spPr/>
      <dgm:t>
        <a:bodyPr/>
        <a:lstStyle/>
        <a:p>
          <a:endParaRPr lang="en-US"/>
        </a:p>
      </dgm:t>
    </dgm:pt>
    <dgm:pt modelId="{ECA2E911-F51B-4D8A-AE59-F6E6CF422669}" type="sibTrans" cxnId="{41DF05C9-0D8D-44CE-B8E2-1D50BB98C976}">
      <dgm:prSet/>
      <dgm:spPr/>
      <dgm:t>
        <a:bodyPr/>
        <a:lstStyle/>
        <a:p>
          <a:endParaRPr lang="en-US"/>
        </a:p>
      </dgm:t>
    </dgm:pt>
    <dgm:pt modelId="{FBEEF9A8-FC21-4D33-ADB1-1D9A744DB5E9}">
      <dgm:prSet/>
      <dgm:spPr/>
      <dgm:t>
        <a:bodyPr/>
        <a:lstStyle/>
        <a:p>
          <a:r>
            <a:rPr lang="en-US"/>
            <a:t>Engineer</a:t>
          </a:r>
        </a:p>
      </dgm:t>
    </dgm:pt>
    <dgm:pt modelId="{EDC60773-0EEA-4752-811A-8CB0335F354D}" type="parTrans" cxnId="{476AC24B-8A4D-4AD3-9225-69FFBE020E0E}">
      <dgm:prSet/>
      <dgm:spPr/>
      <dgm:t>
        <a:bodyPr/>
        <a:lstStyle/>
        <a:p>
          <a:endParaRPr lang="en-US"/>
        </a:p>
      </dgm:t>
    </dgm:pt>
    <dgm:pt modelId="{771833EF-D8CC-4075-A9EA-555A4684515B}" type="sibTrans" cxnId="{476AC24B-8A4D-4AD3-9225-69FFBE020E0E}">
      <dgm:prSet/>
      <dgm:spPr/>
      <dgm:t>
        <a:bodyPr/>
        <a:lstStyle/>
        <a:p>
          <a:endParaRPr lang="en-US"/>
        </a:p>
      </dgm:t>
    </dgm:pt>
    <dgm:pt modelId="{B70979D0-414C-4624-A599-7C8F97996EAC}">
      <dgm:prSet/>
      <dgm:spPr/>
      <dgm:t>
        <a:bodyPr/>
        <a:lstStyle/>
        <a:p>
          <a:r>
            <a:rPr lang="en-US"/>
            <a:t>Engineer new features from existing ones to capture underlying trends in the data</a:t>
          </a:r>
        </a:p>
      </dgm:t>
    </dgm:pt>
    <dgm:pt modelId="{2D9AD951-9C98-48FE-B346-F24C754DF370}" type="parTrans" cxnId="{774F199B-2944-444E-A009-80673B923378}">
      <dgm:prSet/>
      <dgm:spPr/>
      <dgm:t>
        <a:bodyPr/>
        <a:lstStyle/>
        <a:p>
          <a:endParaRPr lang="en-US"/>
        </a:p>
      </dgm:t>
    </dgm:pt>
    <dgm:pt modelId="{EE933A64-C96F-44C4-AB7A-1E6CDDCBE674}" type="sibTrans" cxnId="{774F199B-2944-444E-A009-80673B923378}">
      <dgm:prSet/>
      <dgm:spPr/>
      <dgm:t>
        <a:bodyPr/>
        <a:lstStyle/>
        <a:p>
          <a:endParaRPr lang="en-US"/>
        </a:p>
      </dgm:t>
    </dgm:pt>
    <dgm:pt modelId="{CFE2528D-E80E-4FDA-A394-62F9706CDA83}">
      <dgm:prSet/>
      <dgm:spPr/>
      <dgm:t>
        <a:bodyPr/>
        <a:lstStyle/>
        <a:p>
          <a:r>
            <a:rPr lang="en-US"/>
            <a:t>Observe</a:t>
          </a:r>
        </a:p>
      </dgm:t>
    </dgm:pt>
    <dgm:pt modelId="{60937260-940F-4248-9299-5B1548C63D24}" type="parTrans" cxnId="{EF9DE07C-FA18-4D34-83C1-E395EF3C386E}">
      <dgm:prSet/>
      <dgm:spPr/>
      <dgm:t>
        <a:bodyPr/>
        <a:lstStyle/>
        <a:p>
          <a:endParaRPr lang="en-US"/>
        </a:p>
      </dgm:t>
    </dgm:pt>
    <dgm:pt modelId="{7884CDF6-B97C-43BB-9AB5-3877907D7A4B}" type="sibTrans" cxnId="{EF9DE07C-FA18-4D34-83C1-E395EF3C386E}">
      <dgm:prSet/>
      <dgm:spPr/>
      <dgm:t>
        <a:bodyPr/>
        <a:lstStyle/>
        <a:p>
          <a:endParaRPr lang="en-US"/>
        </a:p>
      </dgm:t>
    </dgm:pt>
    <dgm:pt modelId="{8EE0B9F1-D500-4D44-AD47-8BE820B743F1}">
      <dgm:prSet/>
      <dgm:spPr/>
      <dgm:t>
        <a:bodyPr/>
        <a:lstStyle/>
        <a:p>
          <a:r>
            <a:rPr lang="en-US"/>
            <a:t>Observe linear relationships between features via correlation heatmap </a:t>
          </a:r>
        </a:p>
      </dgm:t>
    </dgm:pt>
    <dgm:pt modelId="{E67ECDEF-1048-4CAF-84E7-98EE55742A45}" type="parTrans" cxnId="{DBEA5162-DF86-42F4-831D-135B22B2DB81}">
      <dgm:prSet/>
      <dgm:spPr/>
      <dgm:t>
        <a:bodyPr/>
        <a:lstStyle/>
        <a:p>
          <a:endParaRPr lang="en-US"/>
        </a:p>
      </dgm:t>
    </dgm:pt>
    <dgm:pt modelId="{0EA63F72-9475-4C4B-99DF-34AD1C7B8F01}" type="sibTrans" cxnId="{DBEA5162-DF86-42F4-831D-135B22B2DB81}">
      <dgm:prSet/>
      <dgm:spPr/>
      <dgm:t>
        <a:bodyPr/>
        <a:lstStyle/>
        <a:p>
          <a:endParaRPr lang="en-US"/>
        </a:p>
      </dgm:t>
    </dgm:pt>
    <dgm:pt modelId="{FE1482F9-8655-453E-BB6F-75A26599C8D5}" type="pres">
      <dgm:prSet presAssocID="{1CEA1A74-6D26-454D-8E12-607CB8F31190}" presName="Name0" presStyleCnt="0">
        <dgm:presLayoutVars>
          <dgm:dir/>
          <dgm:animLvl val="lvl"/>
          <dgm:resizeHandles val="exact"/>
        </dgm:presLayoutVars>
      </dgm:prSet>
      <dgm:spPr/>
    </dgm:pt>
    <dgm:pt modelId="{3AB0E06E-A944-4116-A2EB-996344FF8A0B}" type="pres">
      <dgm:prSet presAssocID="{88645B00-748C-40DF-9935-7EB235284736}" presName="linNode" presStyleCnt="0"/>
      <dgm:spPr/>
    </dgm:pt>
    <dgm:pt modelId="{4634A129-8FEC-4457-B695-EFB612513A42}" type="pres">
      <dgm:prSet presAssocID="{88645B00-748C-40DF-9935-7EB235284736}" presName="parentText" presStyleLbl="alignNode1" presStyleIdx="0" presStyleCnt="5">
        <dgm:presLayoutVars>
          <dgm:chMax val="1"/>
          <dgm:bulletEnabled/>
        </dgm:presLayoutVars>
      </dgm:prSet>
      <dgm:spPr/>
    </dgm:pt>
    <dgm:pt modelId="{5F2B55EB-AC54-40A7-81CF-A04A97896CCF}" type="pres">
      <dgm:prSet presAssocID="{88645B00-748C-40DF-9935-7EB235284736}" presName="descendantText" presStyleLbl="alignAccFollowNode1" presStyleIdx="0" presStyleCnt="5">
        <dgm:presLayoutVars>
          <dgm:bulletEnabled/>
        </dgm:presLayoutVars>
      </dgm:prSet>
      <dgm:spPr/>
    </dgm:pt>
    <dgm:pt modelId="{7A61EF6A-342A-4166-965F-326C78A1F83B}" type="pres">
      <dgm:prSet presAssocID="{92696BB9-09DB-4264-993D-10DFB34AAFBF}" presName="sp" presStyleCnt="0"/>
      <dgm:spPr/>
    </dgm:pt>
    <dgm:pt modelId="{50577B96-C130-4E3D-B55F-2FC95B94E2CC}" type="pres">
      <dgm:prSet presAssocID="{39BB1C63-09F0-43CB-A2C2-1E99F901E4FB}" presName="linNode" presStyleCnt="0"/>
      <dgm:spPr/>
    </dgm:pt>
    <dgm:pt modelId="{58B86D4D-288F-4A36-AF8D-4CEC97E4FC7A}" type="pres">
      <dgm:prSet presAssocID="{39BB1C63-09F0-43CB-A2C2-1E99F901E4FB}" presName="parentText" presStyleLbl="alignNode1" presStyleIdx="1" presStyleCnt="5">
        <dgm:presLayoutVars>
          <dgm:chMax val="1"/>
          <dgm:bulletEnabled/>
        </dgm:presLayoutVars>
      </dgm:prSet>
      <dgm:spPr/>
    </dgm:pt>
    <dgm:pt modelId="{10212F2D-8B7F-49A8-8DCF-DBFBBF44775D}" type="pres">
      <dgm:prSet presAssocID="{39BB1C63-09F0-43CB-A2C2-1E99F901E4FB}" presName="descendantText" presStyleLbl="alignAccFollowNode1" presStyleIdx="1" presStyleCnt="5">
        <dgm:presLayoutVars>
          <dgm:bulletEnabled/>
        </dgm:presLayoutVars>
      </dgm:prSet>
      <dgm:spPr/>
    </dgm:pt>
    <dgm:pt modelId="{536C3331-2970-413F-A6F5-868F8A4F7CBE}" type="pres">
      <dgm:prSet presAssocID="{161EEC4C-24B8-4067-AFBC-2508FC840BB1}" presName="sp" presStyleCnt="0"/>
      <dgm:spPr/>
    </dgm:pt>
    <dgm:pt modelId="{C374623A-8624-465D-8B20-84149C6F9E2E}" type="pres">
      <dgm:prSet presAssocID="{7BA461DB-ED2B-4C17-91A4-C895513E2867}" presName="linNode" presStyleCnt="0"/>
      <dgm:spPr/>
    </dgm:pt>
    <dgm:pt modelId="{B851CE13-BCD9-4BC4-BC38-F33D8A3806B9}" type="pres">
      <dgm:prSet presAssocID="{7BA461DB-ED2B-4C17-91A4-C895513E2867}" presName="parentText" presStyleLbl="alignNode1" presStyleIdx="2" presStyleCnt="5">
        <dgm:presLayoutVars>
          <dgm:chMax val="1"/>
          <dgm:bulletEnabled/>
        </dgm:presLayoutVars>
      </dgm:prSet>
      <dgm:spPr/>
    </dgm:pt>
    <dgm:pt modelId="{6F266DF5-3243-455F-9DF0-361A90970174}" type="pres">
      <dgm:prSet presAssocID="{7BA461DB-ED2B-4C17-91A4-C895513E2867}" presName="descendantText" presStyleLbl="alignAccFollowNode1" presStyleIdx="2" presStyleCnt="5">
        <dgm:presLayoutVars>
          <dgm:bulletEnabled/>
        </dgm:presLayoutVars>
      </dgm:prSet>
      <dgm:spPr/>
    </dgm:pt>
    <dgm:pt modelId="{BDBC3639-0EAE-48D9-B860-C242819A6B5E}" type="pres">
      <dgm:prSet presAssocID="{6F87A00E-3148-40DE-9CB8-8E88C8F19654}" presName="sp" presStyleCnt="0"/>
      <dgm:spPr/>
    </dgm:pt>
    <dgm:pt modelId="{49B9DD45-095F-4B05-AD4E-A369A778B5C4}" type="pres">
      <dgm:prSet presAssocID="{FBEEF9A8-FC21-4D33-ADB1-1D9A744DB5E9}" presName="linNode" presStyleCnt="0"/>
      <dgm:spPr/>
    </dgm:pt>
    <dgm:pt modelId="{7F0797BA-15DB-415C-A153-BA7CC8A9DBE5}" type="pres">
      <dgm:prSet presAssocID="{FBEEF9A8-FC21-4D33-ADB1-1D9A744DB5E9}" presName="parentText" presStyleLbl="alignNode1" presStyleIdx="3" presStyleCnt="5">
        <dgm:presLayoutVars>
          <dgm:chMax val="1"/>
          <dgm:bulletEnabled/>
        </dgm:presLayoutVars>
      </dgm:prSet>
      <dgm:spPr/>
    </dgm:pt>
    <dgm:pt modelId="{400A7A21-D0F3-4004-94CF-F0239C20414E}" type="pres">
      <dgm:prSet presAssocID="{FBEEF9A8-FC21-4D33-ADB1-1D9A744DB5E9}" presName="descendantText" presStyleLbl="alignAccFollowNode1" presStyleIdx="3" presStyleCnt="5">
        <dgm:presLayoutVars>
          <dgm:bulletEnabled/>
        </dgm:presLayoutVars>
      </dgm:prSet>
      <dgm:spPr/>
    </dgm:pt>
    <dgm:pt modelId="{EECA0E22-0C49-483A-BA44-F3A3DEB088AD}" type="pres">
      <dgm:prSet presAssocID="{771833EF-D8CC-4075-A9EA-555A4684515B}" presName="sp" presStyleCnt="0"/>
      <dgm:spPr/>
    </dgm:pt>
    <dgm:pt modelId="{9655B842-8017-4647-9E87-6ADC697819B4}" type="pres">
      <dgm:prSet presAssocID="{CFE2528D-E80E-4FDA-A394-62F9706CDA83}" presName="linNode" presStyleCnt="0"/>
      <dgm:spPr/>
    </dgm:pt>
    <dgm:pt modelId="{3E3FB11F-AA13-4353-B354-314F9777A29C}" type="pres">
      <dgm:prSet presAssocID="{CFE2528D-E80E-4FDA-A394-62F9706CDA83}" presName="parentText" presStyleLbl="alignNode1" presStyleIdx="4" presStyleCnt="5">
        <dgm:presLayoutVars>
          <dgm:chMax val="1"/>
          <dgm:bulletEnabled/>
        </dgm:presLayoutVars>
      </dgm:prSet>
      <dgm:spPr/>
    </dgm:pt>
    <dgm:pt modelId="{614EF506-24DF-47AC-B8B0-4A444A9B9CE4}" type="pres">
      <dgm:prSet presAssocID="{CFE2528D-E80E-4FDA-A394-62F9706CDA83}" presName="descendantText" presStyleLbl="alignAccFollowNode1" presStyleIdx="4" presStyleCnt="5">
        <dgm:presLayoutVars>
          <dgm:bulletEnabled/>
        </dgm:presLayoutVars>
      </dgm:prSet>
      <dgm:spPr/>
    </dgm:pt>
  </dgm:ptLst>
  <dgm:cxnLst>
    <dgm:cxn modelId="{1CF2AC0C-10C5-4C6B-95BF-8F42E8FF60DD}" type="presOf" srcId="{39BB1C63-09F0-43CB-A2C2-1E99F901E4FB}" destId="{58B86D4D-288F-4A36-AF8D-4CEC97E4FC7A}" srcOrd="0" destOrd="0" presId="urn:microsoft.com/office/officeart/2016/7/layout/VerticalSolidActionList"/>
    <dgm:cxn modelId="{8B09ED1C-F756-4A8E-BE56-008BAE7FC350}" type="presOf" srcId="{CFE2528D-E80E-4FDA-A394-62F9706CDA83}" destId="{3E3FB11F-AA13-4353-B354-314F9777A29C}" srcOrd="0" destOrd="0" presId="urn:microsoft.com/office/officeart/2016/7/layout/VerticalSolidActionList"/>
    <dgm:cxn modelId="{749E3D25-1DA3-4468-BCD7-A1E7B4D47CBC}" type="presOf" srcId="{1CEA1A74-6D26-454D-8E12-607CB8F31190}" destId="{FE1482F9-8655-453E-BB6F-75A26599C8D5}" srcOrd="0" destOrd="0" presId="urn:microsoft.com/office/officeart/2016/7/layout/VerticalSolidActionList"/>
    <dgm:cxn modelId="{8F440D39-CD4E-4206-B3D5-6A09E83B1DA4}" srcId="{39BB1C63-09F0-43CB-A2C2-1E99F901E4FB}" destId="{F0F5DDF5-7C9F-4316-94D8-68B3501A9167}" srcOrd="0" destOrd="0" parTransId="{D140BBE9-F8C2-4CC8-B001-8A689AC54932}" sibTransId="{E8C4ED35-A303-48D7-8A3F-11E24B71BDA5}"/>
    <dgm:cxn modelId="{55834C3B-A0DA-4068-A127-B0BE3178EAFB}" type="presOf" srcId="{8EE0B9F1-D500-4D44-AD47-8BE820B743F1}" destId="{614EF506-24DF-47AC-B8B0-4A444A9B9CE4}" srcOrd="0" destOrd="0" presId="urn:microsoft.com/office/officeart/2016/7/layout/VerticalSolidActionList"/>
    <dgm:cxn modelId="{DBEA5162-DF86-42F4-831D-135B22B2DB81}" srcId="{CFE2528D-E80E-4FDA-A394-62F9706CDA83}" destId="{8EE0B9F1-D500-4D44-AD47-8BE820B743F1}" srcOrd="0" destOrd="0" parTransId="{E67ECDEF-1048-4CAF-84E7-98EE55742A45}" sibTransId="{0EA63F72-9475-4C4B-99DF-34AD1C7B8F01}"/>
    <dgm:cxn modelId="{9B5B164A-F1CD-43E1-B221-474DC4AB0D14}" type="presOf" srcId="{7BA461DB-ED2B-4C17-91A4-C895513E2867}" destId="{B851CE13-BCD9-4BC4-BC38-F33D8A3806B9}" srcOrd="0" destOrd="0" presId="urn:microsoft.com/office/officeart/2016/7/layout/VerticalSolidActionList"/>
    <dgm:cxn modelId="{8C40414A-C2C3-49C0-97F4-E7EECBC8F939}" srcId="{1CEA1A74-6D26-454D-8E12-607CB8F31190}" destId="{39BB1C63-09F0-43CB-A2C2-1E99F901E4FB}" srcOrd="1" destOrd="0" parTransId="{45BE63DA-041F-4B72-8726-29AA87378C14}" sibTransId="{161EEC4C-24B8-4067-AFBC-2508FC840BB1}"/>
    <dgm:cxn modelId="{476AC24B-8A4D-4AD3-9225-69FFBE020E0E}" srcId="{1CEA1A74-6D26-454D-8E12-607CB8F31190}" destId="{FBEEF9A8-FC21-4D33-ADB1-1D9A744DB5E9}" srcOrd="3" destOrd="0" parTransId="{EDC60773-0EEA-4752-811A-8CB0335F354D}" sibTransId="{771833EF-D8CC-4075-A9EA-555A4684515B}"/>
    <dgm:cxn modelId="{85CED877-6F1F-4981-9195-08FDA91D6E1F}" type="presOf" srcId="{B70979D0-414C-4624-A599-7C8F97996EAC}" destId="{400A7A21-D0F3-4004-94CF-F0239C20414E}" srcOrd="0" destOrd="0" presId="urn:microsoft.com/office/officeart/2016/7/layout/VerticalSolidActionList"/>
    <dgm:cxn modelId="{EF9DE07C-FA18-4D34-83C1-E395EF3C386E}" srcId="{1CEA1A74-6D26-454D-8E12-607CB8F31190}" destId="{CFE2528D-E80E-4FDA-A394-62F9706CDA83}" srcOrd="4" destOrd="0" parTransId="{60937260-940F-4248-9299-5B1548C63D24}" sibTransId="{7884CDF6-B97C-43BB-9AB5-3877907D7A4B}"/>
    <dgm:cxn modelId="{57B64487-75EB-4D5E-8742-B0EDBD94945F}" type="presOf" srcId="{FBEEF9A8-FC21-4D33-ADB1-1D9A744DB5E9}" destId="{7F0797BA-15DB-415C-A153-BA7CC8A9DBE5}" srcOrd="0" destOrd="0" presId="urn:microsoft.com/office/officeart/2016/7/layout/VerticalSolidActionList"/>
    <dgm:cxn modelId="{B692BA91-834D-4939-A8EF-D6AAF5CCB004}" type="presOf" srcId="{F0F5DDF5-7C9F-4316-94D8-68B3501A9167}" destId="{10212F2D-8B7F-49A8-8DCF-DBFBBF44775D}" srcOrd="0" destOrd="0" presId="urn:microsoft.com/office/officeart/2016/7/layout/VerticalSolidActionList"/>
    <dgm:cxn modelId="{7D292D94-037F-4B63-9D9E-A0A19EA0F871}" type="presOf" srcId="{88645B00-748C-40DF-9935-7EB235284736}" destId="{4634A129-8FEC-4457-B695-EFB612513A42}" srcOrd="0" destOrd="0" presId="urn:microsoft.com/office/officeart/2016/7/layout/VerticalSolidActionList"/>
    <dgm:cxn modelId="{774F199B-2944-444E-A009-80673B923378}" srcId="{FBEEF9A8-FC21-4D33-ADB1-1D9A744DB5E9}" destId="{B70979D0-414C-4624-A599-7C8F97996EAC}" srcOrd="0" destOrd="0" parTransId="{2D9AD951-9C98-48FE-B346-F24C754DF370}" sibTransId="{EE933A64-C96F-44C4-AB7A-1E6CDDCBE674}"/>
    <dgm:cxn modelId="{1644AEB2-8330-45B6-8122-CC385FEB9871}" type="presOf" srcId="{BD0B184D-FBD7-402D-A09D-B9D90C64AAE9}" destId="{6F266DF5-3243-455F-9DF0-361A90970174}" srcOrd="0" destOrd="0" presId="urn:microsoft.com/office/officeart/2016/7/layout/VerticalSolidActionList"/>
    <dgm:cxn modelId="{41DF05C9-0D8D-44CE-B8E2-1D50BB98C976}" srcId="{7BA461DB-ED2B-4C17-91A4-C895513E2867}" destId="{BD0B184D-FBD7-402D-A09D-B9D90C64AAE9}" srcOrd="0" destOrd="0" parTransId="{93CD38AF-47B8-4577-A23E-1644BA673E54}" sibTransId="{ECA2E911-F51B-4D8A-AE59-F6E6CF422669}"/>
    <dgm:cxn modelId="{33BEC1C9-0693-417F-8FBD-C2F2F975C71A}" srcId="{88645B00-748C-40DF-9935-7EB235284736}" destId="{38D0C3AD-9D2F-400E-93C1-AE085B115BFC}" srcOrd="0" destOrd="0" parTransId="{42413447-613B-45DA-A802-B0865A9B7F88}" sibTransId="{3BADCE39-3508-4E00-BB91-957AA4856B81}"/>
    <dgm:cxn modelId="{2738ECCA-8FA4-4E50-AA31-43B5CCE33EF6}" type="presOf" srcId="{38D0C3AD-9D2F-400E-93C1-AE085B115BFC}" destId="{5F2B55EB-AC54-40A7-81CF-A04A97896CCF}" srcOrd="0" destOrd="0" presId="urn:microsoft.com/office/officeart/2016/7/layout/VerticalSolidActionList"/>
    <dgm:cxn modelId="{4ADD9FDD-8F6F-4F65-8A53-4D343113BF9B}" srcId="{1CEA1A74-6D26-454D-8E12-607CB8F31190}" destId="{7BA461DB-ED2B-4C17-91A4-C895513E2867}" srcOrd="2" destOrd="0" parTransId="{8B3BEE32-5F07-4318-9701-778B5023CC53}" sibTransId="{6F87A00E-3148-40DE-9CB8-8E88C8F19654}"/>
    <dgm:cxn modelId="{18E3CDE5-702D-40A9-A4A8-74902CC58083}" srcId="{1CEA1A74-6D26-454D-8E12-607CB8F31190}" destId="{88645B00-748C-40DF-9935-7EB235284736}" srcOrd="0" destOrd="0" parTransId="{81996CDE-3037-4C2B-9D5D-9E57701A12C9}" sibTransId="{92696BB9-09DB-4264-993D-10DFB34AAFBF}"/>
    <dgm:cxn modelId="{AE3AA64E-60BA-47E3-8488-C6E1F6127743}" type="presParOf" srcId="{FE1482F9-8655-453E-BB6F-75A26599C8D5}" destId="{3AB0E06E-A944-4116-A2EB-996344FF8A0B}" srcOrd="0" destOrd="0" presId="urn:microsoft.com/office/officeart/2016/7/layout/VerticalSolidActionList"/>
    <dgm:cxn modelId="{DE70B17C-3380-4E3B-99EE-25D686845C04}" type="presParOf" srcId="{3AB0E06E-A944-4116-A2EB-996344FF8A0B}" destId="{4634A129-8FEC-4457-B695-EFB612513A42}" srcOrd="0" destOrd="0" presId="urn:microsoft.com/office/officeart/2016/7/layout/VerticalSolidActionList"/>
    <dgm:cxn modelId="{01B56F39-05E3-4A08-92B0-AFD47F4740BC}" type="presParOf" srcId="{3AB0E06E-A944-4116-A2EB-996344FF8A0B}" destId="{5F2B55EB-AC54-40A7-81CF-A04A97896CCF}" srcOrd="1" destOrd="0" presId="urn:microsoft.com/office/officeart/2016/7/layout/VerticalSolidActionList"/>
    <dgm:cxn modelId="{F91758D7-51B4-4A6F-AC0A-D23685980A65}" type="presParOf" srcId="{FE1482F9-8655-453E-BB6F-75A26599C8D5}" destId="{7A61EF6A-342A-4166-965F-326C78A1F83B}" srcOrd="1" destOrd="0" presId="urn:microsoft.com/office/officeart/2016/7/layout/VerticalSolidActionList"/>
    <dgm:cxn modelId="{274C2C6B-1540-462C-8496-D124724B3F24}" type="presParOf" srcId="{FE1482F9-8655-453E-BB6F-75A26599C8D5}" destId="{50577B96-C130-4E3D-B55F-2FC95B94E2CC}" srcOrd="2" destOrd="0" presId="urn:microsoft.com/office/officeart/2016/7/layout/VerticalSolidActionList"/>
    <dgm:cxn modelId="{F6B4C526-38EA-46D3-ACE0-C9CBA45C6269}" type="presParOf" srcId="{50577B96-C130-4E3D-B55F-2FC95B94E2CC}" destId="{58B86D4D-288F-4A36-AF8D-4CEC97E4FC7A}" srcOrd="0" destOrd="0" presId="urn:microsoft.com/office/officeart/2016/7/layout/VerticalSolidActionList"/>
    <dgm:cxn modelId="{02B8CCEF-FDBA-4977-A647-DDACC50AC0D0}" type="presParOf" srcId="{50577B96-C130-4E3D-B55F-2FC95B94E2CC}" destId="{10212F2D-8B7F-49A8-8DCF-DBFBBF44775D}" srcOrd="1" destOrd="0" presId="urn:microsoft.com/office/officeart/2016/7/layout/VerticalSolidActionList"/>
    <dgm:cxn modelId="{EB77F36D-BB04-423B-A2FC-A1C32C65FBF7}" type="presParOf" srcId="{FE1482F9-8655-453E-BB6F-75A26599C8D5}" destId="{536C3331-2970-413F-A6F5-868F8A4F7CBE}" srcOrd="3" destOrd="0" presId="urn:microsoft.com/office/officeart/2016/7/layout/VerticalSolidActionList"/>
    <dgm:cxn modelId="{75422582-0BE1-478C-9BF2-11367E74C191}" type="presParOf" srcId="{FE1482F9-8655-453E-BB6F-75A26599C8D5}" destId="{C374623A-8624-465D-8B20-84149C6F9E2E}" srcOrd="4" destOrd="0" presId="urn:microsoft.com/office/officeart/2016/7/layout/VerticalSolidActionList"/>
    <dgm:cxn modelId="{6F02C884-9C37-4426-A3BF-0EE9928A96BC}" type="presParOf" srcId="{C374623A-8624-465D-8B20-84149C6F9E2E}" destId="{B851CE13-BCD9-4BC4-BC38-F33D8A3806B9}" srcOrd="0" destOrd="0" presId="urn:microsoft.com/office/officeart/2016/7/layout/VerticalSolidActionList"/>
    <dgm:cxn modelId="{CE613401-05B8-4F3D-A2A6-9A3249E0BDBF}" type="presParOf" srcId="{C374623A-8624-465D-8B20-84149C6F9E2E}" destId="{6F266DF5-3243-455F-9DF0-361A90970174}" srcOrd="1" destOrd="0" presId="urn:microsoft.com/office/officeart/2016/7/layout/VerticalSolidActionList"/>
    <dgm:cxn modelId="{A2F58ED1-8C88-4E3F-8792-CA8CFC084DFC}" type="presParOf" srcId="{FE1482F9-8655-453E-BB6F-75A26599C8D5}" destId="{BDBC3639-0EAE-48D9-B860-C242819A6B5E}" srcOrd="5" destOrd="0" presId="urn:microsoft.com/office/officeart/2016/7/layout/VerticalSolidActionList"/>
    <dgm:cxn modelId="{AE6125BD-7A5E-4BB8-915A-DC4F4397C002}" type="presParOf" srcId="{FE1482F9-8655-453E-BB6F-75A26599C8D5}" destId="{49B9DD45-095F-4B05-AD4E-A369A778B5C4}" srcOrd="6" destOrd="0" presId="urn:microsoft.com/office/officeart/2016/7/layout/VerticalSolidActionList"/>
    <dgm:cxn modelId="{78011332-167C-444E-9644-9CDE7468F73A}" type="presParOf" srcId="{49B9DD45-095F-4B05-AD4E-A369A778B5C4}" destId="{7F0797BA-15DB-415C-A153-BA7CC8A9DBE5}" srcOrd="0" destOrd="0" presId="urn:microsoft.com/office/officeart/2016/7/layout/VerticalSolidActionList"/>
    <dgm:cxn modelId="{BCBBCC83-4DB0-4469-B278-A09400B2BD0C}" type="presParOf" srcId="{49B9DD45-095F-4B05-AD4E-A369A778B5C4}" destId="{400A7A21-D0F3-4004-94CF-F0239C20414E}" srcOrd="1" destOrd="0" presId="urn:microsoft.com/office/officeart/2016/7/layout/VerticalSolidActionList"/>
    <dgm:cxn modelId="{25A7DB97-7E04-435C-B831-E8ECC23134E3}" type="presParOf" srcId="{FE1482F9-8655-453E-BB6F-75A26599C8D5}" destId="{EECA0E22-0C49-483A-BA44-F3A3DEB088AD}" srcOrd="7" destOrd="0" presId="urn:microsoft.com/office/officeart/2016/7/layout/VerticalSolidActionList"/>
    <dgm:cxn modelId="{96DDC576-D08C-4F5A-B935-2E92BB6CA038}" type="presParOf" srcId="{FE1482F9-8655-453E-BB6F-75A26599C8D5}" destId="{9655B842-8017-4647-9E87-6ADC697819B4}" srcOrd="8" destOrd="0" presId="urn:microsoft.com/office/officeart/2016/7/layout/VerticalSolidActionList"/>
    <dgm:cxn modelId="{D31F9E38-65DD-4ECB-953C-59964AA24391}" type="presParOf" srcId="{9655B842-8017-4647-9E87-6ADC697819B4}" destId="{3E3FB11F-AA13-4353-B354-314F9777A29C}" srcOrd="0" destOrd="0" presId="urn:microsoft.com/office/officeart/2016/7/layout/VerticalSolidActionList"/>
    <dgm:cxn modelId="{9BFC957A-CED6-46AE-AF20-22C0D72AD918}" type="presParOf" srcId="{9655B842-8017-4647-9E87-6ADC697819B4}" destId="{614EF506-24DF-47AC-B8B0-4A444A9B9CE4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2B55EB-AC54-40A7-81CF-A04A97896CCF}">
      <dsp:nvSpPr>
        <dsp:cNvPr id="0" name=""/>
        <dsp:cNvSpPr/>
      </dsp:nvSpPr>
      <dsp:spPr>
        <a:xfrm>
          <a:off x="1442720" y="1334"/>
          <a:ext cx="5770880" cy="585389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971" tIns="148689" rIns="111971" bIns="148689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Check for missing values in records and duplicated values</a:t>
          </a:r>
        </a:p>
      </dsp:txBody>
      <dsp:txXfrm>
        <a:off x="1442720" y="1334"/>
        <a:ext cx="5770880" cy="585389"/>
      </dsp:txXfrm>
    </dsp:sp>
    <dsp:sp modelId="{4634A129-8FEC-4457-B695-EFB612513A42}">
      <dsp:nvSpPr>
        <dsp:cNvPr id="0" name=""/>
        <dsp:cNvSpPr/>
      </dsp:nvSpPr>
      <dsp:spPr>
        <a:xfrm>
          <a:off x="0" y="1334"/>
          <a:ext cx="1442720" cy="58538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344" tIns="57824" rIns="76344" bIns="57824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Check</a:t>
          </a:r>
        </a:p>
      </dsp:txBody>
      <dsp:txXfrm>
        <a:off x="0" y="1334"/>
        <a:ext cx="1442720" cy="585389"/>
      </dsp:txXfrm>
    </dsp:sp>
    <dsp:sp modelId="{10212F2D-8B7F-49A8-8DCF-DBFBBF44775D}">
      <dsp:nvSpPr>
        <dsp:cNvPr id="0" name=""/>
        <dsp:cNvSpPr/>
      </dsp:nvSpPr>
      <dsp:spPr>
        <a:xfrm>
          <a:off x="1442720" y="621847"/>
          <a:ext cx="5770880" cy="585389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971" tIns="148689" rIns="111971" bIns="148689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Create pie charts and distribution plots to understand features</a:t>
          </a:r>
        </a:p>
      </dsp:txBody>
      <dsp:txXfrm>
        <a:off x="1442720" y="621847"/>
        <a:ext cx="5770880" cy="585389"/>
      </dsp:txXfrm>
    </dsp:sp>
    <dsp:sp modelId="{58B86D4D-288F-4A36-AF8D-4CEC97E4FC7A}">
      <dsp:nvSpPr>
        <dsp:cNvPr id="0" name=""/>
        <dsp:cNvSpPr/>
      </dsp:nvSpPr>
      <dsp:spPr>
        <a:xfrm>
          <a:off x="0" y="621847"/>
          <a:ext cx="1442720" cy="58538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344" tIns="57824" rIns="76344" bIns="57824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Create</a:t>
          </a:r>
        </a:p>
      </dsp:txBody>
      <dsp:txXfrm>
        <a:off x="0" y="621847"/>
        <a:ext cx="1442720" cy="585389"/>
      </dsp:txXfrm>
    </dsp:sp>
    <dsp:sp modelId="{6F266DF5-3243-455F-9DF0-361A90970174}">
      <dsp:nvSpPr>
        <dsp:cNvPr id="0" name=""/>
        <dsp:cNvSpPr/>
      </dsp:nvSpPr>
      <dsp:spPr>
        <a:xfrm>
          <a:off x="1442720" y="1242360"/>
          <a:ext cx="5770880" cy="585389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971" tIns="148689" rIns="111971" bIns="148689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Encode the categorical variables from textual data to numerical data</a:t>
          </a:r>
        </a:p>
      </dsp:txBody>
      <dsp:txXfrm>
        <a:off x="1442720" y="1242360"/>
        <a:ext cx="5770880" cy="585389"/>
      </dsp:txXfrm>
    </dsp:sp>
    <dsp:sp modelId="{B851CE13-BCD9-4BC4-BC38-F33D8A3806B9}">
      <dsp:nvSpPr>
        <dsp:cNvPr id="0" name=""/>
        <dsp:cNvSpPr/>
      </dsp:nvSpPr>
      <dsp:spPr>
        <a:xfrm>
          <a:off x="0" y="1242360"/>
          <a:ext cx="1442720" cy="58538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344" tIns="57824" rIns="76344" bIns="57824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Encode</a:t>
          </a:r>
        </a:p>
      </dsp:txBody>
      <dsp:txXfrm>
        <a:off x="0" y="1242360"/>
        <a:ext cx="1442720" cy="585389"/>
      </dsp:txXfrm>
    </dsp:sp>
    <dsp:sp modelId="{400A7A21-D0F3-4004-94CF-F0239C20414E}">
      <dsp:nvSpPr>
        <dsp:cNvPr id="0" name=""/>
        <dsp:cNvSpPr/>
      </dsp:nvSpPr>
      <dsp:spPr>
        <a:xfrm>
          <a:off x="1442720" y="1862873"/>
          <a:ext cx="5770880" cy="585389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971" tIns="148689" rIns="111971" bIns="148689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Engineer new features from existing ones to capture underlying trends in the data</a:t>
          </a:r>
        </a:p>
      </dsp:txBody>
      <dsp:txXfrm>
        <a:off x="1442720" y="1862873"/>
        <a:ext cx="5770880" cy="585389"/>
      </dsp:txXfrm>
    </dsp:sp>
    <dsp:sp modelId="{7F0797BA-15DB-415C-A153-BA7CC8A9DBE5}">
      <dsp:nvSpPr>
        <dsp:cNvPr id="0" name=""/>
        <dsp:cNvSpPr/>
      </dsp:nvSpPr>
      <dsp:spPr>
        <a:xfrm>
          <a:off x="0" y="1862873"/>
          <a:ext cx="1442720" cy="58538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344" tIns="57824" rIns="76344" bIns="57824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Engineer</a:t>
          </a:r>
        </a:p>
      </dsp:txBody>
      <dsp:txXfrm>
        <a:off x="0" y="1862873"/>
        <a:ext cx="1442720" cy="585389"/>
      </dsp:txXfrm>
    </dsp:sp>
    <dsp:sp modelId="{614EF506-24DF-47AC-B8B0-4A444A9B9CE4}">
      <dsp:nvSpPr>
        <dsp:cNvPr id="0" name=""/>
        <dsp:cNvSpPr/>
      </dsp:nvSpPr>
      <dsp:spPr>
        <a:xfrm>
          <a:off x="1442720" y="2483387"/>
          <a:ext cx="5770880" cy="585389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971" tIns="148689" rIns="111971" bIns="148689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Observe linear relationships between features via correlation heatmap </a:t>
          </a:r>
        </a:p>
      </dsp:txBody>
      <dsp:txXfrm>
        <a:off x="1442720" y="2483387"/>
        <a:ext cx="5770880" cy="585389"/>
      </dsp:txXfrm>
    </dsp:sp>
    <dsp:sp modelId="{3E3FB11F-AA13-4353-B354-314F9777A29C}">
      <dsp:nvSpPr>
        <dsp:cNvPr id="0" name=""/>
        <dsp:cNvSpPr/>
      </dsp:nvSpPr>
      <dsp:spPr>
        <a:xfrm>
          <a:off x="0" y="2483387"/>
          <a:ext cx="1442720" cy="58538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344" tIns="57824" rIns="76344" bIns="57824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Observe</a:t>
          </a:r>
        </a:p>
      </dsp:txBody>
      <dsp:txXfrm>
        <a:off x="0" y="2483387"/>
        <a:ext cx="1442720" cy="5853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7197248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2854826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6085763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97534064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9964230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50822684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44697141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46339117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Dark"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39F7D1-31ED-4588-7F6B-7214367FBA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4058" y="157258"/>
            <a:ext cx="6798564" cy="823436"/>
          </a:xfrm>
        </p:spPr>
        <p:txBody>
          <a:bodyPr anchor="b">
            <a:normAutofit/>
          </a:bodyPr>
          <a:lstStyle>
            <a:lvl1pPr>
              <a:defRPr sz="405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13A1C6A-339B-343A-B0AD-F761FE91051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4059" y="1008508"/>
            <a:ext cx="6798564" cy="383381"/>
          </a:xfrm>
        </p:spPr>
        <p:txBody>
          <a:bodyPr lIns="164592" tIns="0">
            <a:noAutofit/>
          </a:bodyPr>
          <a:lstStyle>
            <a:lvl1pPr marL="0" indent="0">
              <a:buNone/>
              <a:defRPr sz="1350">
                <a:solidFill>
                  <a:schemeClr val="bg1"/>
                </a:solidFill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35829F9-B704-5645-ABE3-F98170E89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97260" y="439001"/>
            <a:ext cx="754380" cy="754380"/>
          </a:xfrm>
          <a:prstGeom prst="ellipse">
            <a:avLst/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807DD9B-8716-9B22-9F91-88E6071F91D3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7865840" y="487007"/>
            <a:ext cx="617220" cy="617220"/>
          </a:xfrm>
          <a:prstGeom prst="ellipse">
            <a:avLst/>
          </a:prstGeom>
          <a:ln w="22225">
            <a:noFill/>
          </a:ln>
        </p:spPr>
        <p:txBody>
          <a:bodyPr lIns="0" tIns="0" rIns="0" bIns="0">
            <a:normAutofit/>
          </a:bodyPr>
          <a:lstStyle>
            <a:lvl1pPr marL="0" indent="0" algn="ctr">
              <a:buNone/>
              <a:defRPr sz="75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3465C986-E3D2-97E7-9111-0299F9C3B1D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5206" y="1917597"/>
            <a:ext cx="1497330" cy="285893"/>
          </a:xfrm>
        </p:spPr>
        <p:txBody>
          <a:bodyPr lIns="91440" tIns="0">
            <a:noAutofit/>
          </a:bodyPr>
          <a:lstStyle>
            <a:lvl1pPr marL="0" indent="0">
              <a:buNone/>
              <a:defRPr sz="1650" b="1" cap="all" spc="75" baseline="0">
                <a:solidFill>
                  <a:schemeClr val="bg1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CD86E3A-6D68-1F05-DE18-246FA7A440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053" y="2284557"/>
            <a:ext cx="1371475" cy="72677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216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169315-0602-4C85-86EE-5C3554AAA92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5206" y="2543259"/>
            <a:ext cx="1497330" cy="583989"/>
          </a:xfrm>
        </p:spPr>
        <p:txBody>
          <a:bodyPr lIns="91440" tIns="0">
            <a:noAutofit/>
          </a:bodyPr>
          <a:lstStyle>
            <a:lvl1pPr marL="0" indent="0">
              <a:buNone/>
              <a:defRPr sz="900" cap="none" baseline="0">
                <a:solidFill>
                  <a:schemeClr val="bg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70FD3BFF-C0B9-AA50-A3D6-B4A48EEF751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02920" y="3379303"/>
            <a:ext cx="669798" cy="251603"/>
          </a:xfrm>
        </p:spPr>
        <p:txBody>
          <a:bodyPr lIns="91440" tIns="0">
            <a:noAutofit/>
          </a:bodyPr>
          <a:lstStyle>
            <a:lvl1pPr marL="0" indent="0">
              <a:buNone/>
              <a:defRPr sz="150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xxxx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BEE5563-8FF1-7479-E11E-F0144D753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61872" y="3299365"/>
            <a:ext cx="514350" cy="514350"/>
          </a:xfrm>
          <a:prstGeom prst="ellipse">
            <a:avLst/>
          </a:prstGeom>
          <a:noFill/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5" name="Picture Placeholder 13">
            <a:extLst>
              <a:ext uri="{FF2B5EF4-FFF2-40B4-BE49-F238E27FC236}">
                <a16:creationId xmlns:a16="http://schemas.microsoft.com/office/drawing/2014/main" id="{A69C1816-EC8E-961C-AC21-6D86E9C455A1}"/>
              </a:ext>
            </a:extLst>
          </p:cNvPr>
          <p:cNvSpPr>
            <a:spLocks noGrp="1" noChangeAspect="1"/>
          </p:cNvSpPr>
          <p:nvPr>
            <p:ph type="pic" sz="quarter" idx="35"/>
          </p:nvPr>
        </p:nvSpPr>
        <p:spPr>
          <a:xfrm>
            <a:off x="1347597" y="3385090"/>
            <a:ext cx="342900" cy="342900"/>
          </a:xfrm>
          <a:prstGeom prst="ellipse">
            <a:avLst/>
          </a:prstGeom>
          <a:ln w="19050">
            <a:noFill/>
          </a:ln>
        </p:spPr>
        <p:txBody>
          <a:bodyPr lIns="0" tIns="0" rIns="0" bIns="0">
            <a:normAutofit/>
          </a:bodyPr>
          <a:lstStyle>
            <a:lvl1pPr marL="0" indent="0" algn="ctr">
              <a:buNone/>
              <a:defRPr sz="45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9F9A0E21-E67B-7E2F-ED16-4BABF078108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2920" y="3671067"/>
            <a:ext cx="669798" cy="251603"/>
          </a:xfrm>
        </p:spPr>
        <p:txBody>
          <a:bodyPr lIns="91440" tIns="0">
            <a:noAutofit/>
          </a:bodyPr>
          <a:lstStyle>
            <a:lvl1pPr marL="0" indent="0">
              <a:buNone/>
              <a:defRPr sz="1050" cap="none" baseline="0">
                <a:solidFill>
                  <a:schemeClr val="bg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9CFE922A-6A5A-4DA8-1E44-D80852772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65054" y="4033402"/>
            <a:ext cx="1370312" cy="0"/>
          </a:xfrm>
          <a:prstGeom prst="straightConnector1">
            <a:avLst/>
          </a:prstGeom>
          <a:ln w="19050" cap="flat" cmpd="sng" algn="ctr"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3">
                    <a:lumMod val="75000"/>
                  </a:schemeClr>
                </a:gs>
              </a:gsLst>
              <a:lin ang="2160000" scaled="0"/>
            </a:gra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3D56C31D-5FDB-2235-FFF8-2AB6E04C9B1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146554" y="1917597"/>
            <a:ext cx="1497330" cy="285893"/>
          </a:xfrm>
        </p:spPr>
        <p:txBody>
          <a:bodyPr lIns="91440" tIns="0">
            <a:noAutofit/>
          </a:bodyPr>
          <a:lstStyle>
            <a:lvl1pPr marL="0" indent="0">
              <a:buNone/>
              <a:defRPr sz="1650" b="1" cap="all" spc="75" baseline="0">
                <a:solidFill>
                  <a:schemeClr val="bg1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81FC81D-B431-FFA6-47F5-F40C79C53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209704" y="2284557"/>
            <a:ext cx="1371475" cy="72677"/>
          </a:xfrm>
          <a:prstGeom prst="rect">
            <a:avLst/>
          </a:prstGeom>
          <a:gradFill>
            <a:gsLst>
              <a:gs pos="0">
                <a:schemeClr val="accent3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216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16A2860-4464-B092-801E-255A6B7DF3E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46554" y="2543259"/>
            <a:ext cx="1497330" cy="583989"/>
          </a:xfrm>
        </p:spPr>
        <p:txBody>
          <a:bodyPr lIns="91440" tIns="0">
            <a:noAutofit/>
          </a:bodyPr>
          <a:lstStyle>
            <a:lvl1pPr marL="0" indent="0">
              <a:buNone/>
              <a:defRPr sz="900" cap="none" baseline="0">
                <a:solidFill>
                  <a:schemeClr val="bg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3B992882-DF57-9DAF-2532-06C30C2D9F1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146554" y="3379303"/>
            <a:ext cx="669798" cy="251603"/>
          </a:xfrm>
        </p:spPr>
        <p:txBody>
          <a:bodyPr lIns="91440" tIns="0">
            <a:noAutofit/>
          </a:bodyPr>
          <a:lstStyle>
            <a:lvl1pPr marL="0" indent="0">
              <a:buNone/>
              <a:defRPr sz="1500" cap="all" baseline="0">
                <a:solidFill>
                  <a:schemeClr val="accent3">
                    <a:lumMod val="40000"/>
                    <a:lumOff val="60000"/>
                  </a:schemeClr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xxxx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2E63250C-AB2E-9D56-C26C-1E211DFAD5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915793" y="3299365"/>
            <a:ext cx="514350" cy="514350"/>
          </a:xfrm>
          <a:prstGeom prst="ellipse">
            <a:avLst/>
          </a:prstGeom>
          <a:noFill/>
          <a:ln w="1270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3" name="Picture Placeholder 13">
            <a:extLst>
              <a:ext uri="{FF2B5EF4-FFF2-40B4-BE49-F238E27FC236}">
                <a16:creationId xmlns:a16="http://schemas.microsoft.com/office/drawing/2014/main" id="{50C6734A-2661-863D-C8B6-6A4DBC588FE4}"/>
              </a:ext>
            </a:extLst>
          </p:cNvPr>
          <p:cNvSpPr>
            <a:spLocks noGrp="1" noChangeAspect="1"/>
          </p:cNvSpPr>
          <p:nvPr>
            <p:ph type="pic" sz="quarter" idx="36"/>
          </p:nvPr>
        </p:nvSpPr>
        <p:spPr>
          <a:xfrm>
            <a:off x="3001518" y="3385090"/>
            <a:ext cx="342900" cy="342900"/>
          </a:xfrm>
          <a:prstGeom prst="ellipse">
            <a:avLst/>
          </a:prstGeom>
          <a:ln w="19050">
            <a:noFill/>
          </a:ln>
        </p:spPr>
        <p:txBody>
          <a:bodyPr lIns="0" tIns="0" rIns="0" bIns="0">
            <a:normAutofit/>
          </a:bodyPr>
          <a:lstStyle>
            <a:lvl1pPr marL="0" indent="0" algn="ctr">
              <a:buNone/>
              <a:defRPr sz="45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50D7755C-4D0B-D8A7-6235-8E606B39F3A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146554" y="3671067"/>
            <a:ext cx="669798" cy="251603"/>
          </a:xfrm>
        </p:spPr>
        <p:txBody>
          <a:bodyPr lIns="91440" tIns="0">
            <a:noAutofit/>
          </a:bodyPr>
          <a:lstStyle>
            <a:lvl1pPr marL="0" indent="0">
              <a:buNone/>
              <a:defRPr sz="1050" cap="none" baseline="0">
                <a:solidFill>
                  <a:schemeClr val="bg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6330766-86D4-F436-F65D-07EF389BF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207614" y="4033402"/>
            <a:ext cx="1377290" cy="0"/>
          </a:xfrm>
          <a:prstGeom prst="straightConnector1">
            <a:avLst/>
          </a:prstGeom>
          <a:ln w="19050" cap="flat" cmpd="sng" algn="ctr">
            <a:gradFill>
              <a:gsLst>
                <a:gs pos="0">
                  <a:schemeClr val="accent3">
                    <a:lumMod val="75000"/>
                  </a:schemeClr>
                </a:gs>
                <a:gs pos="100000">
                  <a:schemeClr val="accent2"/>
                </a:gs>
              </a:gsLst>
              <a:lin ang="2160000" scaled="0"/>
            </a:gra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A540E06E-3F2B-A3DC-320A-8C968AC4350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87902" y="1917597"/>
            <a:ext cx="1497330" cy="285893"/>
          </a:xfrm>
        </p:spPr>
        <p:txBody>
          <a:bodyPr lIns="91440" tIns="0">
            <a:noAutofit/>
          </a:bodyPr>
          <a:lstStyle>
            <a:lvl1pPr marL="0" indent="0">
              <a:buNone/>
              <a:defRPr sz="1650" b="1" cap="all" spc="75" baseline="0">
                <a:solidFill>
                  <a:schemeClr val="bg1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46BB721-1D88-1A03-1D55-5C79942C7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54355" y="2284557"/>
            <a:ext cx="1371476" cy="72677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216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51307C43-6072-93E9-BF1D-64D42AE2A52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87902" y="2543259"/>
            <a:ext cx="1497330" cy="583989"/>
          </a:xfrm>
        </p:spPr>
        <p:txBody>
          <a:bodyPr lIns="91440" tIns="0">
            <a:noAutofit/>
          </a:bodyPr>
          <a:lstStyle>
            <a:lvl1pPr marL="0" indent="0">
              <a:buNone/>
              <a:defRPr sz="900" cap="none" baseline="0">
                <a:solidFill>
                  <a:schemeClr val="bg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7CBDAD5E-0048-0813-47FC-FFE93F191C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99332" y="3379303"/>
            <a:ext cx="669798" cy="251603"/>
          </a:xfrm>
        </p:spPr>
        <p:txBody>
          <a:bodyPr lIns="91440" tIns="0">
            <a:noAutofit/>
          </a:bodyPr>
          <a:lstStyle>
            <a:lvl1pPr marL="0" indent="0">
              <a:buNone/>
              <a:defRPr sz="1500" cap="all" baseline="0"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xxxx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60D4CBD1-AAC9-3F04-3F49-E8579F6F7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69714" y="3302154"/>
            <a:ext cx="514350" cy="514350"/>
          </a:xfrm>
          <a:prstGeom prst="ellipse">
            <a:avLst/>
          </a:prstGeom>
          <a:noFill/>
          <a:ln w="127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5" name="Picture Placeholder 13">
            <a:extLst>
              <a:ext uri="{FF2B5EF4-FFF2-40B4-BE49-F238E27FC236}">
                <a16:creationId xmlns:a16="http://schemas.microsoft.com/office/drawing/2014/main" id="{F154717D-74D1-298B-EF00-6CCA65AA969B}"/>
              </a:ext>
            </a:extLst>
          </p:cNvPr>
          <p:cNvSpPr>
            <a:spLocks noGrp="1" noChangeAspect="1"/>
          </p:cNvSpPr>
          <p:nvPr>
            <p:ph type="pic" sz="quarter" idx="37"/>
          </p:nvPr>
        </p:nvSpPr>
        <p:spPr>
          <a:xfrm>
            <a:off x="4655439" y="3387879"/>
            <a:ext cx="342900" cy="342900"/>
          </a:xfrm>
          <a:prstGeom prst="ellipse">
            <a:avLst/>
          </a:prstGeom>
          <a:ln w="19050">
            <a:noFill/>
          </a:ln>
        </p:spPr>
        <p:txBody>
          <a:bodyPr lIns="0" tIns="0" rIns="0" bIns="0">
            <a:normAutofit/>
          </a:bodyPr>
          <a:lstStyle>
            <a:lvl1pPr marL="0" indent="0" algn="ctr">
              <a:buNone/>
              <a:defRPr sz="45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3A23A057-C011-EB28-4869-A73F2E3B339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99332" y="3671067"/>
            <a:ext cx="669798" cy="251603"/>
          </a:xfrm>
        </p:spPr>
        <p:txBody>
          <a:bodyPr lIns="91440" tIns="0">
            <a:noAutofit/>
          </a:bodyPr>
          <a:lstStyle>
            <a:lvl1pPr marL="0" indent="0">
              <a:buNone/>
              <a:defRPr sz="1050" cap="none" baseline="0">
                <a:solidFill>
                  <a:schemeClr val="bg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F51B736-1CC5-842A-AFEB-68B189317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857153" y="4033402"/>
            <a:ext cx="1370729" cy="0"/>
          </a:xfrm>
          <a:prstGeom prst="straightConnector1">
            <a:avLst/>
          </a:prstGeom>
          <a:ln w="19050" cap="flat" cmpd="sng" algn="ctr">
            <a:gradFill>
              <a:gsLst>
                <a:gs pos="0">
                  <a:schemeClr val="accent2"/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2160000" scaled="0"/>
            </a:gra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716EA8F4-B9C4-991F-0EBC-D79877AD46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29250" y="1917597"/>
            <a:ext cx="1497330" cy="285893"/>
          </a:xfrm>
        </p:spPr>
        <p:txBody>
          <a:bodyPr lIns="91440" tIns="0">
            <a:noAutofit/>
          </a:bodyPr>
          <a:lstStyle>
            <a:lvl1pPr marL="0" indent="0">
              <a:buNone/>
              <a:defRPr sz="1650" b="1" cap="all" spc="75" baseline="0">
                <a:solidFill>
                  <a:schemeClr val="bg1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B68F5A8-E314-7C7A-6CB2-3036DF2A8E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99007" y="2284557"/>
            <a:ext cx="1371476" cy="72677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216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5A57C80F-4C30-26E1-B38B-3D7238EC9A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429250" y="2543259"/>
            <a:ext cx="1497330" cy="583989"/>
          </a:xfrm>
        </p:spPr>
        <p:txBody>
          <a:bodyPr lIns="91440" tIns="0">
            <a:noAutofit/>
          </a:bodyPr>
          <a:lstStyle>
            <a:lvl1pPr marL="0" indent="0">
              <a:buNone/>
              <a:defRPr sz="900" cap="none" baseline="0">
                <a:solidFill>
                  <a:schemeClr val="bg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1">
            <a:extLst>
              <a:ext uri="{FF2B5EF4-FFF2-40B4-BE49-F238E27FC236}">
                <a16:creationId xmlns:a16="http://schemas.microsoft.com/office/drawing/2014/main" id="{A44BB5F0-6856-4711-058C-73C1CBF4646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442966" y="3379303"/>
            <a:ext cx="669798" cy="251603"/>
          </a:xfrm>
        </p:spPr>
        <p:txBody>
          <a:bodyPr lIns="91440" tIns="0">
            <a:noAutofit/>
          </a:bodyPr>
          <a:lstStyle>
            <a:lvl1pPr marL="0" indent="0">
              <a:buNone/>
              <a:defRPr sz="1500" cap="all" baseline="0">
                <a:solidFill>
                  <a:schemeClr val="accent5">
                    <a:lumMod val="40000"/>
                    <a:lumOff val="60000"/>
                  </a:schemeClr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xxxx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1EF56C89-6D7E-4196-72BF-23ACEE82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23635" y="3302154"/>
            <a:ext cx="514350" cy="514350"/>
          </a:xfrm>
          <a:prstGeom prst="ellipse">
            <a:avLst/>
          </a:pr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7" name="Picture Placeholder 13">
            <a:extLst>
              <a:ext uri="{FF2B5EF4-FFF2-40B4-BE49-F238E27FC236}">
                <a16:creationId xmlns:a16="http://schemas.microsoft.com/office/drawing/2014/main" id="{719C23E4-DE06-6FF4-1BC9-5305DE50D817}"/>
              </a:ext>
            </a:extLst>
          </p:cNvPr>
          <p:cNvSpPr>
            <a:spLocks noGrp="1" noChangeAspect="1"/>
          </p:cNvSpPr>
          <p:nvPr>
            <p:ph type="pic" sz="quarter" idx="38"/>
          </p:nvPr>
        </p:nvSpPr>
        <p:spPr>
          <a:xfrm>
            <a:off x="6309360" y="3387879"/>
            <a:ext cx="342900" cy="342900"/>
          </a:xfrm>
          <a:prstGeom prst="ellipse">
            <a:avLst/>
          </a:prstGeom>
          <a:ln w="19050">
            <a:noFill/>
          </a:ln>
        </p:spPr>
        <p:txBody>
          <a:bodyPr lIns="0" tIns="0" rIns="0" bIns="0">
            <a:normAutofit/>
          </a:bodyPr>
          <a:lstStyle>
            <a:lvl1pPr marL="0" indent="0" algn="ctr">
              <a:buNone/>
              <a:defRPr sz="45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32" name="Text Placeholder 11">
            <a:extLst>
              <a:ext uri="{FF2B5EF4-FFF2-40B4-BE49-F238E27FC236}">
                <a16:creationId xmlns:a16="http://schemas.microsoft.com/office/drawing/2014/main" id="{F5A3DA8B-D38B-3994-FE85-0A331FBADAD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442966" y="3671067"/>
            <a:ext cx="669798" cy="251603"/>
          </a:xfrm>
        </p:spPr>
        <p:txBody>
          <a:bodyPr lIns="91440" tIns="0">
            <a:noAutofit/>
          </a:bodyPr>
          <a:lstStyle>
            <a:lvl1pPr marL="0" indent="0">
              <a:buNone/>
              <a:defRPr sz="1050" cap="none" baseline="0">
                <a:solidFill>
                  <a:schemeClr val="bg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771B152-C165-EE9A-CF25-69B01D939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500131" y="4033402"/>
            <a:ext cx="1371281" cy="0"/>
          </a:xfrm>
          <a:prstGeom prst="straightConnector1">
            <a:avLst/>
          </a:prstGeom>
          <a:ln w="19050" cap="flat" cmpd="sng" algn="ctr">
            <a:gradFill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6"/>
                </a:gs>
              </a:gsLst>
              <a:lin ang="2160000" scaled="0"/>
            </a:gra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D3896BC4-3EFC-36C4-6071-4BF0E987F96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070598" y="1917597"/>
            <a:ext cx="1497330" cy="285893"/>
          </a:xfrm>
        </p:spPr>
        <p:txBody>
          <a:bodyPr lIns="91440" tIns="0">
            <a:noAutofit/>
          </a:bodyPr>
          <a:lstStyle>
            <a:lvl1pPr marL="0" indent="0">
              <a:buNone/>
              <a:defRPr sz="1650" b="1" cap="all" spc="75" baseline="0">
                <a:solidFill>
                  <a:schemeClr val="bg1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6236E29-4894-FD6C-E56F-5B1CBA99A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143660" y="2284557"/>
            <a:ext cx="1371476" cy="72677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40000"/>
                  <a:lumOff val="60000"/>
                </a:schemeClr>
              </a:gs>
            </a:gsLst>
            <a:lin ang="216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C2DA584-D9BC-7A01-6F48-363C7F6465E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70598" y="2543259"/>
            <a:ext cx="1497330" cy="583989"/>
          </a:xfrm>
        </p:spPr>
        <p:txBody>
          <a:bodyPr lIns="91440" tIns="0">
            <a:noAutofit/>
          </a:bodyPr>
          <a:lstStyle>
            <a:lvl1pPr marL="0" indent="0">
              <a:buNone/>
              <a:defRPr sz="900" cap="none" baseline="0">
                <a:solidFill>
                  <a:schemeClr val="bg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70C95BBB-511F-F8F5-EF37-C6109C4AF4E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086600" y="3379303"/>
            <a:ext cx="669798" cy="251603"/>
          </a:xfrm>
        </p:spPr>
        <p:txBody>
          <a:bodyPr lIns="91440" tIns="0">
            <a:noAutofit/>
          </a:bodyPr>
          <a:lstStyle>
            <a:lvl1pPr marL="0" indent="0">
              <a:buNone/>
              <a:defRPr sz="1500" cap="all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xxxx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D0EDAC9C-0C6E-2807-24D5-3E04B5E210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863554" y="3299365"/>
            <a:ext cx="514350" cy="514350"/>
          </a:xfrm>
          <a:prstGeom prst="ellipse">
            <a:avLst/>
          </a:prstGeom>
          <a:noFill/>
          <a:ln w="127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9" name="Picture Placeholder 13">
            <a:extLst>
              <a:ext uri="{FF2B5EF4-FFF2-40B4-BE49-F238E27FC236}">
                <a16:creationId xmlns:a16="http://schemas.microsoft.com/office/drawing/2014/main" id="{B1C0F0FD-844D-CC54-986F-B8522F12B0A5}"/>
              </a:ext>
            </a:extLst>
          </p:cNvPr>
          <p:cNvSpPr>
            <a:spLocks noGrp="1" noChangeAspect="1"/>
          </p:cNvSpPr>
          <p:nvPr>
            <p:ph type="pic" sz="quarter" idx="39"/>
          </p:nvPr>
        </p:nvSpPr>
        <p:spPr>
          <a:xfrm>
            <a:off x="7949279" y="3385090"/>
            <a:ext cx="342900" cy="342900"/>
          </a:xfrm>
          <a:prstGeom prst="ellipse">
            <a:avLst/>
          </a:prstGeom>
          <a:ln w="19050">
            <a:noFill/>
          </a:ln>
        </p:spPr>
        <p:txBody>
          <a:bodyPr lIns="0" tIns="0" rIns="0" bIns="0">
            <a:normAutofit/>
          </a:bodyPr>
          <a:lstStyle>
            <a:lvl1pPr marL="0" indent="0" algn="ctr">
              <a:buNone/>
              <a:defRPr sz="45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A00816D8-6779-7BDB-52AB-5BD0A2479E4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086600" y="3671067"/>
            <a:ext cx="669798" cy="251603"/>
          </a:xfrm>
        </p:spPr>
        <p:txBody>
          <a:bodyPr lIns="91440" tIns="0">
            <a:noAutofit/>
          </a:bodyPr>
          <a:lstStyle>
            <a:lvl1pPr marL="0" indent="0">
              <a:buNone/>
              <a:defRPr sz="1050" cap="none" baseline="0">
                <a:solidFill>
                  <a:schemeClr val="bg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D6506AFF-E40E-308E-7907-FBFC4DAAB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43660" y="4032258"/>
            <a:ext cx="1371476" cy="2290"/>
          </a:xfrm>
          <a:prstGeom prst="straightConnector1">
            <a:avLst/>
          </a:prstGeom>
          <a:ln w="19050" cap="flat" cmpd="sng" algn="ctr">
            <a:gradFill>
              <a:gsLst>
                <a:gs pos="0">
                  <a:schemeClr val="accent6"/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2160000" scaled="0"/>
            </a:gra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0A11DE-725C-8DE4-9A24-3718A3D14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2920" y="4554665"/>
            <a:ext cx="3086100" cy="273844"/>
          </a:xfrm>
          <a:prstGeom prst="rect">
            <a:avLst/>
          </a:prstGeom>
        </p:spPr>
        <p:txBody>
          <a:bodyPr/>
          <a:lstStyle>
            <a:lvl1pPr algn="l">
              <a:defRPr sz="750" cap="all" baseline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D8153-A9C6-7A32-CDB7-BF9D7CB1A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962" y="4554665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 sz="750">
                <a:solidFill>
                  <a:schemeClr val="bg1"/>
                </a:solidFill>
              </a:defRPr>
            </a:lvl1pPr>
          </a:lstStyle>
          <a:p>
            <a:r>
              <a:rPr lang="en-US"/>
              <a:t>0</a:t>
            </a:r>
            <a:fld id="{E6B975A5-EA91-314B-AF62-F6E264554D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378536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Ligh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739F7D1-31ED-4588-7F6B-7214367FBA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4058" y="157258"/>
            <a:ext cx="6798564" cy="823436"/>
          </a:xfrm>
          <a:noFill/>
        </p:spPr>
        <p:txBody>
          <a:bodyPr anchor="b">
            <a:normAutofit/>
          </a:bodyPr>
          <a:lstStyle>
            <a:lvl1pPr>
              <a:defRPr sz="405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13A1C6A-339B-343A-B0AD-F761FE91051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4059" y="1008508"/>
            <a:ext cx="6798564" cy="383381"/>
          </a:xfrm>
        </p:spPr>
        <p:txBody>
          <a:bodyPr lIns="164592" tIns="0">
            <a:noAutofit/>
          </a:bodyPr>
          <a:lstStyle>
            <a:lvl1pPr marL="0" indent="0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35829F9-B704-5645-ABE3-F98170E89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97260" y="439001"/>
            <a:ext cx="754380" cy="754380"/>
          </a:xfrm>
          <a:prstGeom prst="ellipse">
            <a:avLst/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807DD9B-8716-9B22-9F91-88E6071F91D3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7865840" y="487007"/>
            <a:ext cx="617220" cy="617220"/>
          </a:xfrm>
          <a:prstGeom prst="ellipse">
            <a:avLst/>
          </a:prstGeom>
          <a:ln w="22225">
            <a:noFill/>
          </a:ln>
        </p:spPr>
        <p:txBody>
          <a:bodyPr lIns="0" tIns="0" rIns="0" bIns="0">
            <a:normAutofit/>
          </a:bodyPr>
          <a:lstStyle>
            <a:lvl1pPr marL="0" indent="0" algn="ctr">
              <a:buNone/>
              <a:defRPr sz="7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3465C986-E3D2-97E7-9111-0299F9C3B1D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5206" y="1917597"/>
            <a:ext cx="1497330" cy="285893"/>
          </a:xfrm>
        </p:spPr>
        <p:txBody>
          <a:bodyPr lIns="91440" tIns="0">
            <a:noAutofit/>
          </a:bodyPr>
          <a:lstStyle>
            <a:lvl1pPr marL="0" indent="0">
              <a:buNone/>
              <a:defRPr sz="1650" b="1" cap="all" spc="75" baseline="0">
                <a:solidFill>
                  <a:schemeClr val="tx1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CD86E3A-6D68-1F05-DE18-246FA7A440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053" y="2284557"/>
            <a:ext cx="1371475" cy="72677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216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169315-0602-4C85-86EE-5C3554AAA92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5206" y="2543259"/>
            <a:ext cx="1497330" cy="583989"/>
          </a:xfrm>
        </p:spPr>
        <p:txBody>
          <a:bodyPr lIns="91440" tIns="0">
            <a:noAutofit/>
          </a:bodyPr>
          <a:lstStyle>
            <a:lvl1pPr marL="0" indent="0">
              <a:buNone/>
              <a:defRPr sz="900" cap="none" baseline="0">
                <a:solidFill>
                  <a:schemeClr val="tx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70FD3BFF-C0B9-AA50-A3D6-B4A48EEF751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02920" y="3379303"/>
            <a:ext cx="669798" cy="251603"/>
          </a:xfrm>
        </p:spPr>
        <p:txBody>
          <a:bodyPr lIns="91440" tIns="0">
            <a:noAutofit/>
          </a:bodyPr>
          <a:lstStyle>
            <a:lvl1pPr marL="0" indent="0">
              <a:buNone/>
              <a:defRPr sz="1500" cap="all" baseline="0">
                <a:solidFill>
                  <a:schemeClr val="tx1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xxxx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BEE5563-8FF1-7479-E11E-F0144D753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61872" y="3299365"/>
            <a:ext cx="514350" cy="514350"/>
          </a:xfrm>
          <a:prstGeom prst="ellipse">
            <a:avLst/>
          </a:prstGeom>
          <a:noFill/>
          <a:ln w="127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5" name="Picture Placeholder 13">
            <a:extLst>
              <a:ext uri="{FF2B5EF4-FFF2-40B4-BE49-F238E27FC236}">
                <a16:creationId xmlns:a16="http://schemas.microsoft.com/office/drawing/2014/main" id="{A69C1816-EC8E-961C-AC21-6D86E9C455A1}"/>
              </a:ext>
            </a:extLst>
          </p:cNvPr>
          <p:cNvSpPr>
            <a:spLocks noGrp="1" noChangeAspect="1"/>
          </p:cNvSpPr>
          <p:nvPr>
            <p:ph type="pic" sz="quarter" idx="35"/>
          </p:nvPr>
        </p:nvSpPr>
        <p:spPr>
          <a:xfrm>
            <a:off x="1347597" y="3385090"/>
            <a:ext cx="342900" cy="342900"/>
          </a:xfrm>
          <a:prstGeom prst="ellipse">
            <a:avLst/>
          </a:prstGeom>
          <a:ln w="19050">
            <a:noFill/>
          </a:ln>
        </p:spPr>
        <p:txBody>
          <a:bodyPr lIns="0" tIns="0" rIns="0" bIns="0">
            <a:normAutofit/>
          </a:bodyPr>
          <a:lstStyle>
            <a:lvl1pPr marL="0" indent="0" algn="ctr">
              <a:buNone/>
              <a:defRPr sz="4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9F9A0E21-E67B-7E2F-ED16-4BABF078108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2920" y="3671067"/>
            <a:ext cx="669798" cy="251603"/>
          </a:xfrm>
        </p:spPr>
        <p:txBody>
          <a:bodyPr lIns="91440" tIns="0">
            <a:noAutofit/>
          </a:bodyPr>
          <a:lstStyle>
            <a:lvl1pPr marL="0" indent="0">
              <a:buNone/>
              <a:defRPr sz="1050" cap="none" baseline="0">
                <a:solidFill>
                  <a:schemeClr val="tx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9CFE922A-6A5A-4DA8-1E44-D80852772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65054" y="4033402"/>
            <a:ext cx="1370312" cy="0"/>
          </a:xfrm>
          <a:prstGeom prst="straightConnector1">
            <a:avLst/>
          </a:prstGeom>
          <a:ln w="19050" cap="flat" cmpd="sng" algn="ctr"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3">
                    <a:lumMod val="75000"/>
                  </a:schemeClr>
                </a:gs>
              </a:gsLst>
              <a:lin ang="2160000" scaled="0"/>
            </a:gra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3D56C31D-5FDB-2235-FFF8-2AB6E04C9B1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146554" y="1917597"/>
            <a:ext cx="1497330" cy="285893"/>
          </a:xfrm>
        </p:spPr>
        <p:txBody>
          <a:bodyPr lIns="91440" tIns="0">
            <a:noAutofit/>
          </a:bodyPr>
          <a:lstStyle>
            <a:lvl1pPr marL="0" indent="0">
              <a:buNone/>
              <a:defRPr sz="1650" b="1" cap="all" spc="75" baseline="0">
                <a:solidFill>
                  <a:schemeClr val="tx1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81FC81D-B431-FFA6-47F5-F40C79C53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209704" y="2284557"/>
            <a:ext cx="1371475" cy="72677"/>
          </a:xfrm>
          <a:prstGeom prst="rect">
            <a:avLst/>
          </a:prstGeom>
          <a:gradFill>
            <a:gsLst>
              <a:gs pos="0">
                <a:schemeClr val="accent3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216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16A2860-4464-B092-801E-255A6B7DF3E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46554" y="2543259"/>
            <a:ext cx="1497330" cy="583989"/>
          </a:xfrm>
        </p:spPr>
        <p:txBody>
          <a:bodyPr lIns="91440" tIns="0">
            <a:noAutofit/>
          </a:bodyPr>
          <a:lstStyle>
            <a:lvl1pPr marL="0" indent="0">
              <a:buNone/>
              <a:defRPr sz="900" cap="none" baseline="0">
                <a:solidFill>
                  <a:schemeClr val="tx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3B992882-DF57-9DAF-2532-06C30C2D9F1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146554" y="3379303"/>
            <a:ext cx="669798" cy="251603"/>
          </a:xfrm>
        </p:spPr>
        <p:txBody>
          <a:bodyPr lIns="91440" tIns="0">
            <a:noAutofit/>
          </a:bodyPr>
          <a:lstStyle>
            <a:lvl1pPr marL="0" indent="0">
              <a:buNone/>
              <a:defRPr sz="1500" cap="all" baseline="0">
                <a:solidFill>
                  <a:schemeClr val="tx1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xxxx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2E63250C-AB2E-9D56-C26C-1E211DFAD5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915793" y="3299365"/>
            <a:ext cx="514350" cy="514350"/>
          </a:xfrm>
          <a:prstGeom prst="ellipse">
            <a:avLst/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3" name="Picture Placeholder 13">
            <a:extLst>
              <a:ext uri="{FF2B5EF4-FFF2-40B4-BE49-F238E27FC236}">
                <a16:creationId xmlns:a16="http://schemas.microsoft.com/office/drawing/2014/main" id="{50C6734A-2661-863D-C8B6-6A4DBC588FE4}"/>
              </a:ext>
            </a:extLst>
          </p:cNvPr>
          <p:cNvSpPr>
            <a:spLocks noGrp="1" noChangeAspect="1"/>
          </p:cNvSpPr>
          <p:nvPr>
            <p:ph type="pic" sz="quarter" idx="36"/>
          </p:nvPr>
        </p:nvSpPr>
        <p:spPr>
          <a:xfrm>
            <a:off x="3001518" y="3385090"/>
            <a:ext cx="342900" cy="342900"/>
          </a:xfrm>
          <a:prstGeom prst="ellipse">
            <a:avLst/>
          </a:prstGeom>
          <a:ln w="19050">
            <a:noFill/>
          </a:ln>
        </p:spPr>
        <p:txBody>
          <a:bodyPr lIns="0" tIns="0" rIns="0" bIns="0">
            <a:normAutofit/>
          </a:bodyPr>
          <a:lstStyle>
            <a:lvl1pPr marL="0" indent="0" algn="ctr">
              <a:buNone/>
              <a:defRPr sz="4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50D7755C-4D0B-D8A7-6235-8E606B39F3A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146554" y="3671067"/>
            <a:ext cx="669798" cy="251603"/>
          </a:xfrm>
        </p:spPr>
        <p:txBody>
          <a:bodyPr lIns="91440" tIns="0">
            <a:noAutofit/>
          </a:bodyPr>
          <a:lstStyle>
            <a:lvl1pPr marL="0" indent="0">
              <a:buNone/>
              <a:defRPr sz="1050" cap="none" baseline="0">
                <a:solidFill>
                  <a:schemeClr val="tx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6330766-86D4-F436-F65D-07EF389BF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207614" y="4033402"/>
            <a:ext cx="1377290" cy="0"/>
          </a:xfrm>
          <a:prstGeom prst="straightConnector1">
            <a:avLst/>
          </a:prstGeom>
          <a:ln w="19050" cap="flat" cmpd="sng" algn="ctr">
            <a:gradFill>
              <a:gsLst>
                <a:gs pos="0">
                  <a:schemeClr val="accent3">
                    <a:lumMod val="75000"/>
                  </a:schemeClr>
                </a:gs>
                <a:gs pos="100000">
                  <a:schemeClr val="accent2"/>
                </a:gs>
              </a:gsLst>
              <a:lin ang="2160000" scaled="0"/>
            </a:gra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A540E06E-3F2B-A3DC-320A-8C968AC4350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87902" y="1917597"/>
            <a:ext cx="1497330" cy="285893"/>
          </a:xfrm>
        </p:spPr>
        <p:txBody>
          <a:bodyPr lIns="91440" tIns="0">
            <a:noAutofit/>
          </a:bodyPr>
          <a:lstStyle>
            <a:lvl1pPr marL="0" indent="0">
              <a:buNone/>
              <a:defRPr sz="1650" b="1" cap="all" spc="75" baseline="0">
                <a:solidFill>
                  <a:schemeClr val="tx1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46BB721-1D88-1A03-1D55-5C79942C7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54355" y="2284557"/>
            <a:ext cx="1371476" cy="72677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216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51307C43-6072-93E9-BF1D-64D42AE2A52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87902" y="2543259"/>
            <a:ext cx="1497330" cy="583989"/>
          </a:xfrm>
        </p:spPr>
        <p:txBody>
          <a:bodyPr lIns="91440" tIns="0">
            <a:noAutofit/>
          </a:bodyPr>
          <a:lstStyle>
            <a:lvl1pPr marL="0" indent="0">
              <a:buNone/>
              <a:defRPr sz="900" cap="none" baseline="0">
                <a:solidFill>
                  <a:schemeClr val="tx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7CBDAD5E-0048-0813-47FC-FFE93F191C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99332" y="3379303"/>
            <a:ext cx="669798" cy="251603"/>
          </a:xfrm>
        </p:spPr>
        <p:txBody>
          <a:bodyPr lIns="91440" tIns="0">
            <a:noAutofit/>
          </a:bodyPr>
          <a:lstStyle>
            <a:lvl1pPr marL="0" indent="0">
              <a:buNone/>
              <a:defRPr sz="1500" cap="all" baseline="0">
                <a:solidFill>
                  <a:schemeClr val="tx1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xxxx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60D4CBD1-AAC9-3F04-3F49-E8579F6F7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69714" y="3302154"/>
            <a:ext cx="514350" cy="514350"/>
          </a:xfrm>
          <a:prstGeom prst="ellipse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5" name="Picture Placeholder 13">
            <a:extLst>
              <a:ext uri="{FF2B5EF4-FFF2-40B4-BE49-F238E27FC236}">
                <a16:creationId xmlns:a16="http://schemas.microsoft.com/office/drawing/2014/main" id="{F154717D-74D1-298B-EF00-6CCA65AA969B}"/>
              </a:ext>
            </a:extLst>
          </p:cNvPr>
          <p:cNvSpPr>
            <a:spLocks noGrp="1" noChangeAspect="1"/>
          </p:cNvSpPr>
          <p:nvPr>
            <p:ph type="pic" sz="quarter" idx="37"/>
          </p:nvPr>
        </p:nvSpPr>
        <p:spPr>
          <a:xfrm>
            <a:off x="4655439" y="3387879"/>
            <a:ext cx="342900" cy="342900"/>
          </a:xfrm>
          <a:prstGeom prst="ellipse">
            <a:avLst/>
          </a:prstGeom>
          <a:ln w="19050">
            <a:noFill/>
          </a:ln>
        </p:spPr>
        <p:txBody>
          <a:bodyPr lIns="0" tIns="0" rIns="0" bIns="0">
            <a:normAutofit/>
          </a:bodyPr>
          <a:lstStyle>
            <a:lvl1pPr marL="0" indent="0" algn="ctr">
              <a:buNone/>
              <a:defRPr sz="4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3A23A057-C011-EB28-4869-A73F2E3B339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99332" y="3671067"/>
            <a:ext cx="669798" cy="251603"/>
          </a:xfrm>
        </p:spPr>
        <p:txBody>
          <a:bodyPr lIns="91440" tIns="0">
            <a:noAutofit/>
          </a:bodyPr>
          <a:lstStyle>
            <a:lvl1pPr marL="0" indent="0">
              <a:buNone/>
              <a:defRPr sz="1050" cap="none" baseline="0">
                <a:solidFill>
                  <a:schemeClr val="tx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F51B736-1CC5-842A-AFEB-68B189317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857153" y="4033402"/>
            <a:ext cx="1370729" cy="0"/>
          </a:xfrm>
          <a:prstGeom prst="straightConnector1">
            <a:avLst/>
          </a:prstGeom>
          <a:ln w="19050" cap="flat" cmpd="sng" algn="ctr">
            <a:gradFill>
              <a:gsLst>
                <a:gs pos="0">
                  <a:schemeClr val="accent2"/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2160000" scaled="0"/>
            </a:gra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716EA8F4-B9C4-991F-0EBC-D79877AD46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29250" y="1917597"/>
            <a:ext cx="1497330" cy="285893"/>
          </a:xfrm>
        </p:spPr>
        <p:txBody>
          <a:bodyPr lIns="91440" tIns="0">
            <a:noAutofit/>
          </a:bodyPr>
          <a:lstStyle>
            <a:lvl1pPr marL="0" indent="0">
              <a:buNone/>
              <a:defRPr sz="1650" b="1" cap="all" spc="75" baseline="0">
                <a:solidFill>
                  <a:schemeClr val="tx1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B68F5A8-E314-7C7A-6CB2-3036DF2A8E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99007" y="2284557"/>
            <a:ext cx="1371476" cy="72677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216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5A57C80F-4C30-26E1-B38B-3D7238EC9A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429250" y="2543259"/>
            <a:ext cx="1497330" cy="583989"/>
          </a:xfrm>
        </p:spPr>
        <p:txBody>
          <a:bodyPr lIns="91440" tIns="0">
            <a:noAutofit/>
          </a:bodyPr>
          <a:lstStyle>
            <a:lvl1pPr marL="0" indent="0">
              <a:buNone/>
              <a:defRPr sz="900" cap="none" baseline="0">
                <a:solidFill>
                  <a:schemeClr val="tx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1">
            <a:extLst>
              <a:ext uri="{FF2B5EF4-FFF2-40B4-BE49-F238E27FC236}">
                <a16:creationId xmlns:a16="http://schemas.microsoft.com/office/drawing/2014/main" id="{A44BB5F0-6856-4711-058C-73C1CBF4646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442966" y="3379303"/>
            <a:ext cx="669798" cy="251603"/>
          </a:xfrm>
        </p:spPr>
        <p:txBody>
          <a:bodyPr lIns="91440" tIns="0">
            <a:noAutofit/>
          </a:bodyPr>
          <a:lstStyle>
            <a:lvl1pPr marL="0" indent="0">
              <a:buNone/>
              <a:defRPr sz="1500" cap="all" baseline="0">
                <a:solidFill>
                  <a:schemeClr val="tx1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xxxx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1EF56C89-6D7E-4196-72BF-23ACEE82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23635" y="3302154"/>
            <a:ext cx="514350" cy="514350"/>
          </a:xfrm>
          <a:prstGeom prst="ellipse">
            <a:avLst/>
          </a:prstGeom>
          <a:noFill/>
          <a:ln w="127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7" name="Picture Placeholder 13">
            <a:extLst>
              <a:ext uri="{FF2B5EF4-FFF2-40B4-BE49-F238E27FC236}">
                <a16:creationId xmlns:a16="http://schemas.microsoft.com/office/drawing/2014/main" id="{719C23E4-DE06-6FF4-1BC9-5305DE50D817}"/>
              </a:ext>
            </a:extLst>
          </p:cNvPr>
          <p:cNvSpPr>
            <a:spLocks noGrp="1" noChangeAspect="1"/>
          </p:cNvSpPr>
          <p:nvPr>
            <p:ph type="pic" sz="quarter" idx="38"/>
          </p:nvPr>
        </p:nvSpPr>
        <p:spPr>
          <a:xfrm>
            <a:off x="6309360" y="3387879"/>
            <a:ext cx="342900" cy="342900"/>
          </a:xfrm>
          <a:prstGeom prst="ellipse">
            <a:avLst/>
          </a:prstGeom>
          <a:ln w="19050">
            <a:noFill/>
          </a:ln>
        </p:spPr>
        <p:txBody>
          <a:bodyPr lIns="0" tIns="0" rIns="0" bIns="0">
            <a:normAutofit/>
          </a:bodyPr>
          <a:lstStyle>
            <a:lvl1pPr marL="0" indent="0" algn="ctr">
              <a:buNone/>
              <a:defRPr sz="4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2" name="Text Placeholder 11">
            <a:extLst>
              <a:ext uri="{FF2B5EF4-FFF2-40B4-BE49-F238E27FC236}">
                <a16:creationId xmlns:a16="http://schemas.microsoft.com/office/drawing/2014/main" id="{F5A3DA8B-D38B-3994-FE85-0A331FBADAD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442966" y="3671067"/>
            <a:ext cx="669798" cy="251603"/>
          </a:xfrm>
        </p:spPr>
        <p:txBody>
          <a:bodyPr lIns="91440" tIns="0">
            <a:noAutofit/>
          </a:bodyPr>
          <a:lstStyle>
            <a:lvl1pPr marL="0" indent="0">
              <a:buNone/>
              <a:defRPr sz="1050" cap="none" baseline="0">
                <a:solidFill>
                  <a:schemeClr val="tx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771B152-C165-EE9A-CF25-69B01D939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500131" y="4033402"/>
            <a:ext cx="1371281" cy="0"/>
          </a:xfrm>
          <a:prstGeom prst="straightConnector1">
            <a:avLst/>
          </a:prstGeom>
          <a:ln w="19050" cap="flat" cmpd="sng" algn="ctr">
            <a:gradFill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6"/>
                </a:gs>
              </a:gsLst>
              <a:lin ang="2160000" scaled="0"/>
            </a:gra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D3896BC4-3EFC-36C4-6071-4BF0E987F96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070598" y="1917597"/>
            <a:ext cx="1497330" cy="285893"/>
          </a:xfrm>
        </p:spPr>
        <p:txBody>
          <a:bodyPr lIns="91440" tIns="0">
            <a:noAutofit/>
          </a:bodyPr>
          <a:lstStyle>
            <a:lvl1pPr marL="0" indent="0">
              <a:buNone/>
              <a:defRPr sz="1650" b="1" cap="all" spc="75" baseline="0">
                <a:solidFill>
                  <a:schemeClr val="tx1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6236E29-4894-FD6C-E56F-5B1CBA99A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143660" y="2284557"/>
            <a:ext cx="1371476" cy="72677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40000"/>
                  <a:lumOff val="60000"/>
                </a:schemeClr>
              </a:gs>
            </a:gsLst>
            <a:lin ang="216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C2DA584-D9BC-7A01-6F48-363C7F6465E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70598" y="2543259"/>
            <a:ext cx="1497330" cy="583989"/>
          </a:xfrm>
        </p:spPr>
        <p:txBody>
          <a:bodyPr lIns="91440" tIns="0">
            <a:noAutofit/>
          </a:bodyPr>
          <a:lstStyle>
            <a:lvl1pPr marL="0" indent="0">
              <a:buNone/>
              <a:defRPr sz="900" cap="none" baseline="0">
                <a:solidFill>
                  <a:schemeClr val="tx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70C95BBB-511F-F8F5-EF37-C6109C4AF4E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086600" y="3379303"/>
            <a:ext cx="669798" cy="251603"/>
          </a:xfrm>
        </p:spPr>
        <p:txBody>
          <a:bodyPr lIns="91440" tIns="0">
            <a:noAutofit/>
          </a:bodyPr>
          <a:lstStyle>
            <a:lvl1pPr marL="0" indent="0">
              <a:buNone/>
              <a:defRPr sz="1500" cap="all" baseline="0">
                <a:solidFill>
                  <a:schemeClr val="tx1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xxxx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D0EDAC9C-0C6E-2807-24D5-3E04B5E210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863554" y="3299365"/>
            <a:ext cx="514350" cy="514350"/>
          </a:xfrm>
          <a:prstGeom prst="ellipse">
            <a:avLst/>
          </a:prstGeom>
          <a:noFill/>
          <a:ln w="127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9" name="Picture Placeholder 13">
            <a:extLst>
              <a:ext uri="{FF2B5EF4-FFF2-40B4-BE49-F238E27FC236}">
                <a16:creationId xmlns:a16="http://schemas.microsoft.com/office/drawing/2014/main" id="{B1C0F0FD-844D-CC54-986F-B8522F12B0A5}"/>
              </a:ext>
            </a:extLst>
          </p:cNvPr>
          <p:cNvSpPr>
            <a:spLocks noGrp="1" noChangeAspect="1"/>
          </p:cNvSpPr>
          <p:nvPr>
            <p:ph type="pic" sz="quarter" idx="39"/>
          </p:nvPr>
        </p:nvSpPr>
        <p:spPr>
          <a:xfrm>
            <a:off x="7949279" y="3385090"/>
            <a:ext cx="342900" cy="342900"/>
          </a:xfrm>
          <a:prstGeom prst="ellipse">
            <a:avLst/>
          </a:prstGeom>
          <a:ln w="19050">
            <a:noFill/>
          </a:ln>
        </p:spPr>
        <p:txBody>
          <a:bodyPr lIns="0" tIns="0" rIns="0" bIns="0">
            <a:normAutofit/>
          </a:bodyPr>
          <a:lstStyle>
            <a:lvl1pPr marL="0" indent="0" algn="ctr">
              <a:buNone/>
              <a:defRPr sz="4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A00816D8-6779-7BDB-52AB-5BD0A2479E4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086600" y="3671067"/>
            <a:ext cx="669798" cy="251603"/>
          </a:xfrm>
        </p:spPr>
        <p:txBody>
          <a:bodyPr lIns="91440" tIns="0">
            <a:noAutofit/>
          </a:bodyPr>
          <a:lstStyle>
            <a:lvl1pPr marL="0" indent="0">
              <a:buNone/>
              <a:defRPr sz="1050" cap="none" baseline="0">
                <a:solidFill>
                  <a:schemeClr val="tx1"/>
                </a:solidFill>
                <a:latin typeface="+mn-lt"/>
              </a:defRPr>
            </a:lvl1pPr>
            <a:lvl2pPr marL="342900" indent="0">
              <a:buNone/>
              <a:defRPr sz="1350">
                <a:solidFill>
                  <a:schemeClr val="bg1"/>
                </a:solidFill>
              </a:defRPr>
            </a:lvl2pPr>
            <a:lvl3pPr marL="685800" indent="0">
              <a:buNone/>
              <a:defRPr sz="1350">
                <a:solidFill>
                  <a:schemeClr val="bg1"/>
                </a:solidFill>
              </a:defRPr>
            </a:lvl3pPr>
            <a:lvl4pPr marL="1028700" indent="0">
              <a:buNone/>
              <a:defRPr sz="1350">
                <a:solidFill>
                  <a:schemeClr val="bg1"/>
                </a:solidFill>
              </a:defRPr>
            </a:lvl4pPr>
            <a:lvl5pPr marL="1371600" indent="0">
              <a:buNone/>
              <a:defRPr sz="13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Text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D6506AFF-E40E-308E-7907-FBFC4DAAB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43660" y="4032258"/>
            <a:ext cx="1371476" cy="2290"/>
          </a:xfrm>
          <a:prstGeom prst="straightConnector1">
            <a:avLst/>
          </a:prstGeom>
          <a:ln w="19050" cap="flat" cmpd="sng" algn="ctr">
            <a:gradFill>
              <a:gsLst>
                <a:gs pos="0">
                  <a:schemeClr val="accent6"/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2160000" scaled="0"/>
            </a:gra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0A11DE-725C-8DE4-9A24-3718A3D14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2920" y="4554665"/>
            <a:ext cx="3086100" cy="273844"/>
          </a:xfrm>
          <a:prstGeom prst="rect">
            <a:avLst/>
          </a:prstGeom>
        </p:spPr>
        <p:txBody>
          <a:bodyPr/>
          <a:lstStyle>
            <a:lvl1pPr algn="l">
              <a:defRPr sz="750" cap="all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D8153-A9C6-7A32-CDB7-BF9D7CB1A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962" y="4554665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 sz="750">
                <a:solidFill>
                  <a:schemeClr val="tx1"/>
                </a:solidFill>
              </a:defRPr>
            </a:lvl1pPr>
          </a:lstStyle>
          <a:p>
            <a:r>
              <a:rPr lang="en-US"/>
              <a:t>0</a:t>
            </a:r>
            <a:fld id="{E6B975A5-EA91-314B-AF62-F6E264554D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43945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80766344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6403765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3047180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76130571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4121132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2175424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17656141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12/6/2023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04452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2148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5B3CF9-F6C1-EAC2-6ED5-F21274EDA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103" y="273844"/>
            <a:ext cx="8165259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84AFB-9D3B-E902-0E64-B953D0E5C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103" y="1369219"/>
            <a:ext cx="8165259" cy="3085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4D8918F-6808-DDE5-4A7C-495DAC2489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2920" y="4554665"/>
            <a:ext cx="3086100" cy="273844"/>
          </a:xfrm>
          <a:prstGeom prst="rect">
            <a:avLst/>
          </a:prstGeom>
        </p:spPr>
        <p:txBody>
          <a:bodyPr/>
          <a:lstStyle>
            <a:lvl1pPr algn="l">
              <a:defRPr sz="750" cap="all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2BAE7F7-F858-A80B-8F72-EFA0C33C10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962" y="4554665"/>
            <a:ext cx="2057400" cy="273844"/>
          </a:xfrm>
          <a:prstGeom prst="rect">
            <a:avLst/>
          </a:prstGeom>
        </p:spPr>
        <p:txBody>
          <a:bodyPr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r>
              <a:rPr lang="en-US"/>
              <a:t>0</a:t>
            </a:r>
            <a:fld id="{E6B975A5-EA91-314B-AF62-F6E264554D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971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hyperlink" Target="https://www.cdc.gov/heartdisease/facts.htm" TargetMode="Externa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676EA1-DFCD-8702-CF9C-FBF7D8C269A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prstClr val="white"/>
            </a:duotone>
          </a:blip>
          <a:srcRect l="6633" r="35205"/>
          <a:stretch/>
        </p:blipFill>
        <p:spPr>
          <a:xfrm>
            <a:off x="3823335" y="10"/>
            <a:ext cx="5318283" cy="5143490"/>
          </a:xfrm>
          <a:custGeom>
            <a:avLst/>
            <a:gdLst/>
            <a:ahLst/>
            <a:cxnLst/>
            <a:rect l="l" t="t" r="r" b="b"/>
            <a:pathLst>
              <a:path w="7091044" h="6858001">
                <a:moveTo>
                  <a:pt x="405750" y="0"/>
                </a:moveTo>
                <a:lnTo>
                  <a:pt x="7091044" y="0"/>
                </a:lnTo>
                <a:lnTo>
                  <a:pt x="7091044" y="6858001"/>
                </a:lnTo>
                <a:lnTo>
                  <a:pt x="53572" y="6858001"/>
                </a:lnTo>
                <a:lnTo>
                  <a:pt x="1828991" y="4521201"/>
                </a:lnTo>
                <a:close/>
                <a:moveTo>
                  <a:pt x="0" y="0"/>
                </a:moveTo>
                <a:lnTo>
                  <a:pt x="405750" y="0"/>
                </a:lnTo>
                <a:lnTo>
                  <a:pt x="0" y="434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ED0C9F-CF8D-F517-5BE0-132C5BBCFB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6322" y="1800224"/>
            <a:ext cx="4640772" cy="1384119"/>
          </a:xfrm>
        </p:spPr>
        <p:txBody>
          <a:bodyPr>
            <a:noAutofit/>
          </a:bodyPr>
          <a:lstStyle/>
          <a:p>
            <a:r>
              <a:rPr lang="en-US" sz="4000" dirty="0">
                <a:ea typeface="+mj-lt"/>
                <a:cs typeface="+mj-lt"/>
              </a:rPr>
              <a:t>Evaluation of Heart Attack Risk Factors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741C49-7147-88A9-36BE-876C57D1AD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1984" y="3190703"/>
            <a:ext cx="3834913" cy="82267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700" b="1" dirty="0">
                <a:ea typeface="+mn-lt"/>
                <a:cs typeface="+mn-lt"/>
              </a:rPr>
              <a:t>Jafar Vohra</a:t>
            </a:r>
            <a:r>
              <a:rPr lang="en-US" sz="700" dirty="0">
                <a:ea typeface="+mn-lt"/>
                <a:cs typeface="+mn-lt"/>
              </a:rPr>
              <a:t>: Team Leader / Machine Learning Engineer </a:t>
            </a:r>
          </a:p>
          <a:p>
            <a:pPr>
              <a:lnSpc>
                <a:spcPct val="90000"/>
              </a:lnSpc>
            </a:pPr>
            <a:r>
              <a:rPr lang="en-US" sz="700" b="1" dirty="0" err="1">
                <a:ea typeface="+mn-lt"/>
                <a:cs typeface="+mn-lt"/>
              </a:rPr>
              <a:t>Moureen</a:t>
            </a:r>
            <a:r>
              <a:rPr lang="en-US" sz="700" b="1" dirty="0">
                <a:ea typeface="+mn-lt"/>
                <a:cs typeface="+mn-lt"/>
              </a:rPr>
              <a:t> Lukoye </a:t>
            </a:r>
            <a:r>
              <a:rPr lang="en-US" sz="700" b="1" dirty="0" err="1">
                <a:ea typeface="+mn-lt"/>
                <a:cs typeface="+mn-lt"/>
              </a:rPr>
              <a:t>Nampijja</a:t>
            </a:r>
            <a:r>
              <a:rPr lang="en-US" sz="700" dirty="0">
                <a:ea typeface="+mn-lt"/>
                <a:cs typeface="+mn-lt"/>
              </a:rPr>
              <a:t>: Data Scientist / Data Visualizer </a:t>
            </a:r>
            <a:endParaRPr lang="en-US" sz="700" dirty="0"/>
          </a:p>
          <a:p>
            <a:pPr>
              <a:lnSpc>
                <a:spcPct val="90000"/>
              </a:lnSpc>
            </a:pPr>
            <a:r>
              <a:rPr lang="en-US" sz="700" b="1" dirty="0">
                <a:ea typeface="+mn-lt"/>
                <a:cs typeface="+mn-lt"/>
              </a:rPr>
              <a:t>Smit Patel</a:t>
            </a:r>
            <a:r>
              <a:rPr lang="en-US" sz="700" dirty="0">
                <a:ea typeface="+mn-lt"/>
                <a:cs typeface="+mn-lt"/>
              </a:rPr>
              <a:t>: App Developer / Data Analyst </a:t>
            </a:r>
            <a:endParaRPr lang="en-US" sz="700" dirty="0"/>
          </a:p>
          <a:p>
            <a:pPr>
              <a:lnSpc>
                <a:spcPct val="90000"/>
              </a:lnSpc>
            </a:pPr>
            <a:r>
              <a:rPr lang="en-US" sz="700" b="1" dirty="0">
                <a:ea typeface="+mn-lt"/>
                <a:cs typeface="+mn-lt"/>
              </a:rPr>
              <a:t>Mahesh Potu</a:t>
            </a:r>
            <a:r>
              <a:rPr lang="en-US" sz="700" dirty="0">
                <a:ea typeface="+mn-lt"/>
                <a:cs typeface="+mn-lt"/>
              </a:rPr>
              <a:t>: Researcher / Storyteller</a:t>
            </a:r>
            <a:endParaRPr lang="en-US" sz="7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7A85E05-9D34-4977-8352-DB3956997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28259" y="0"/>
            <a:ext cx="914400" cy="51435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CDED616-E554-4DB6-9F28-08F38A64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568950" y="2761059"/>
            <a:ext cx="3572668" cy="2382441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23">
            <a:extLst>
              <a:ext uri="{FF2B5EF4-FFF2-40B4-BE49-F238E27FC236}">
                <a16:creationId xmlns:a16="http://schemas.microsoft.com/office/drawing/2014/main" id="{8CDA3497-1EDA-4EB3-9C27-4D9835D30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107" y="-6350"/>
            <a:ext cx="2255511" cy="5149850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25">
            <a:extLst>
              <a:ext uri="{FF2B5EF4-FFF2-40B4-BE49-F238E27FC236}">
                <a16:creationId xmlns:a16="http://schemas.microsoft.com/office/drawing/2014/main" id="{41F9764E-9AA0-49A3-9EA2-885EE9914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02581" y="-6350"/>
            <a:ext cx="1941419" cy="5149850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Isosceles Triangle 24">
            <a:extLst>
              <a:ext uri="{FF2B5EF4-FFF2-40B4-BE49-F238E27FC236}">
                <a16:creationId xmlns:a16="http://schemas.microsoft.com/office/drawing/2014/main" id="{FA3A4F4A-4DC4-43F2-AC2D-06211A812F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9249" y="2286000"/>
            <a:ext cx="2444751" cy="28575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84CFB374-B343-457A-B567-B4D784B1F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00875" y="-6350"/>
            <a:ext cx="2140744" cy="514985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1" name="Rectangle 28">
            <a:extLst>
              <a:ext uri="{FF2B5EF4-FFF2-40B4-BE49-F238E27FC236}">
                <a16:creationId xmlns:a16="http://schemas.microsoft.com/office/drawing/2014/main" id="{0597FEEE-1E11-4396-BB69-B43FA92F9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74047" y="-6350"/>
            <a:ext cx="967571" cy="5149850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Rectangle 29">
            <a:extLst>
              <a:ext uri="{FF2B5EF4-FFF2-40B4-BE49-F238E27FC236}">
                <a16:creationId xmlns:a16="http://schemas.microsoft.com/office/drawing/2014/main" id="{A2DB2F81-3E68-4044-B7C2-03DEEC50D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4249" y="-6350"/>
            <a:ext cx="937369" cy="5149850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5" name="Isosceles Triangle 29">
            <a:extLst>
              <a:ext uri="{FF2B5EF4-FFF2-40B4-BE49-F238E27FC236}">
                <a16:creationId xmlns:a16="http://schemas.microsoft.com/office/drawing/2014/main" id="{DC2F7294-2397-4C96-AB1E-E66CDEA3B5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78749" y="2692400"/>
            <a:ext cx="1362869" cy="2451100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30" name="Audio 29">
            <a:hlinkClick r:id="" action="ppaction://media"/>
            <a:extLst>
              <a:ext uri="{FF2B5EF4-FFF2-40B4-BE49-F238E27FC236}">
                <a16:creationId xmlns:a16="http://schemas.microsoft.com/office/drawing/2014/main" id="{07B0500D-A431-EBF5-90CE-632109251D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9537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83"/>
    </mc:Choice>
    <mc:Fallback>
      <p:transition spd="slow" advTm="80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1029ED5-F105-4DD2-99C8-1E4422817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D621E68-BF28-4A1C-B1A2-4E55E139E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E8BBE4D-F0DF-49B9-B75A-99DAC53ACA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E0F07DDC-34A6-46A1-9DE9-2BBE2931A5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CEB2BF9-B8DB-45B9-86EA-D197B5B1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08B5BB34-3801-4E70-A981-FE007635E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38432A75-2CEB-463C-A8F2-ABB50A79F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E7E850B8-C050-4597-8BEB-113FEC9A2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24ACC798-9CEC-4B6F-A8DD-F8E6FCCCF1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1D58A8C6-1294-4CD9-89BC-F1E981A52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F32F2ED6-6143-46C4-A641-72D42732B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5C9652B3-A450-4ED6-8FBF-F536BA60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8428482" cy="4423410"/>
          </a:xfrm>
          <a:prstGeom prst="rect">
            <a:avLst/>
          </a:prstGeom>
          <a:solidFill>
            <a:srgbClr val="FFFFFF"/>
          </a:solidFill>
          <a:ln w="2222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F2A705F-31D3-529A-DB70-A15E4CE1A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45328" y="4815080"/>
            <a:ext cx="512504" cy="273844"/>
          </a:xfrm>
        </p:spPr>
        <p:txBody>
          <a:bodyPr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pPr marL="0" lvl="0" indent="0" rtl="0">
                <a:spcBef>
                  <a:spcPts val="0"/>
                </a:spcBef>
                <a:spcAft>
                  <a:spcPts val="600"/>
                </a:spcAft>
                <a:buNone/>
              </a:pPr>
              <a:t>10</a:t>
            </a:fld>
            <a:endParaRPr lang="en">
              <a:solidFill>
                <a:srgbClr val="FFFFFF"/>
              </a:solidFill>
            </a:endParaRPr>
          </a:p>
        </p:txBody>
      </p:sp>
      <p:pic>
        <p:nvPicPr>
          <p:cNvPr id="6" name="Picture 5" descr="A screenshot of a computer error message&#10;&#10;Description automatically generated">
            <a:extLst>
              <a:ext uri="{FF2B5EF4-FFF2-40B4-BE49-F238E27FC236}">
                <a16:creationId xmlns:a16="http://schemas.microsoft.com/office/drawing/2014/main" id="{75096408-562C-D7BD-FF5B-3F87A5DBA0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379" y="693866"/>
            <a:ext cx="8423901" cy="3749418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21903C7-7106-F398-012B-52910178BA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986863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19"/>
    </mc:Choice>
    <mc:Fallback>
      <p:transition spd="slow" advTm="20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C0DDB-6D24-514B-A250-897CD883A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Business Understanding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B96A1-D743-6016-A012-45A388DE52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1" y="1620442"/>
            <a:ext cx="3772881" cy="291058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 dirty="0"/>
              <a:t>Heart disease is the </a:t>
            </a:r>
            <a:r>
              <a:rPr lang="en-US" sz="1600" b="1" dirty="0"/>
              <a:t>leading cause of death</a:t>
            </a:r>
            <a:r>
              <a:rPr lang="en-US" sz="1600" dirty="0"/>
              <a:t> in the United States.</a:t>
            </a:r>
          </a:p>
          <a:p>
            <a:r>
              <a:rPr lang="en-US" sz="1600" dirty="0">
                <a:solidFill>
                  <a:srgbClr val="000000"/>
                </a:solidFill>
                <a:ea typeface="+mn-lt"/>
                <a:cs typeface="+mn-lt"/>
              </a:rPr>
              <a:t>In the United States, someone has a heart attack every </a:t>
            </a:r>
            <a:r>
              <a:rPr lang="en-US" sz="1600" b="1" dirty="0">
                <a:solidFill>
                  <a:srgbClr val="000000"/>
                </a:solidFill>
                <a:ea typeface="+mn-lt"/>
                <a:cs typeface="+mn-lt"/>
              </a:rPr>
              <a:t>40 seconds</a:t>
            </a:r>
            <a:r>
              <a:rPr lang="en-US" sz="1600" dirty="0">
                <a:solidFill>
                  <a:srgbClr val="000000"/>
                </a:solidFill>
                <a:ea typeface="+mn-lt"/>
                <a:cs typeface="+mn-lt"/>
              </a:rPr>
              <a:t>.</a:t>
            </a:r>
          </a:p>
          <a:p>
            <a:r>
              <a:rPr lang="en-US" sz="1600" dirty="0">
                <a:solidFill>
                  <a:srgbClr val="000000"/>
                </a:solidFill>
                <a:ea typeface="+mn-lt"/>
                <a:cs typeface="+mn-lt"/>
              </a:rPr>
              <a:t>Every year, about </a:t>
            </a:r>
            <a:r>
              <a:rPr lang="en-US" sz="1600" b="1" dirty="0">
                <a:solidFill>
                  <a:srgbClr val="000000"/>
                </a:solidFill>
                <a:ea typeface="+mn-lt"/>
                <a:cs typeface="+mn-lt"/>
              </a:rPr>
              <a:t>805,000 people </a:t>
            </a:r>
            <a:r>
              <a:rPr lang="en-US" sz="1600" dirty="0">
                <a:solidFill>
                  <a:srgbClr val="000000"/>
                </a:solidFill>
                <a:ea typeface="+mn-lt"/>
                <a:cs typeface="+mn-lt"/>
              </a:rPr>
              <a:t>in the United States</a:t>
            </a:r>
            <a:r>
              <a:rPr lang="en-US" sz="1600" b="1" dirty="0">
                <a:solidFill>
                  <a:srgbClr val="000000"/>
                </a:solidFill>
                <a:ea typeface="+mn-lt"/>
                <a:cs typeface="+mn-lt"/>
              </a:rPr>
              <a:t> </a:t>
            </a:r>
            <a:r>
              <a:rPr lang="en-US" sz="1600" dirty="0">
                <a:solidFill>
                  <a:srgbClr val="000000"/>
                </a:solidFill>
                <a:ea typeface="+mn-lt"/>
                <a:cs typeface="+mn-lt"/>
              </a:rPr>
              <a:t>have a heart attack.</a:t>
            </a:r>
            <a:endParaRPr lang="en-US" sz="1600" dirty="0">
              <a:solidFill>
                <a:srgbClr val="000000"/>
              </a:solidFill>
            </a:endParaRPr>
          </a:p>
          <a:p>
            <a:pPr marL="556895" lvl="1" indent="-213995"/>
            <a:r>
              <a:rPr lang="en-US" sz="1400" dirty="0">
                <a:solidFill>
                  <a:srgbClr val="000000"/>
                </a:solidFill>
                <a:ea typeface="+mn-lt"/>
                <a:cs typeface="+mn-lt"/>
              </a:rPr>
              <a:t>605,000 are a first heart attack</a:t>
            </a:r>
            <a:endParaRPr lang="en-US" sz="1400" dirty="0"/>
          </a:p>
          <a:p>
            <a:pPr marL="556895" lvl="1" indent="-213995"/>
            <a:r>
              <a:rPr lang="en-US" sz="1400" dirty="0">
                <a:solidFill>
                  <a:srgbClr val="000000"/>
                </a:solidFill>
                <a:ea typeface="+mn-lt"/>
                <a:cs typeface="+mn-lt"/>
              </a:rPr>
              <a:t>200,000 happen to people who have already had a heart attack</a:t>
            </a:r>
            <a:endParaRPr lang="en-US" sz="1400" dirty="0"/>
          </a:p>
          <a:p>
            <a:endParaRPr lang="en-US" sz="1300" dirty="0">
              <a:solidFill>
                <a:srgbClr val="000000"/>
              </a:solidFill>
            </a:endParaRPr>
          </a:p>
        </p:txBody>
      </p:sp>
      <p:pic>
        <p:nvPicPr>
          <p:cNvPr id="5" name="Picture 4" descr="Heart Attack: Symptoms and Treatment">
            <a:extLst>
              <a:ext uri="{FF2B5EF4-FFF2-40B4-BE49-F238E27FC236}">
                <a16:creationId xmlns:a16="http://schemas.microsoft.com/office/drawing/2014/main" id="{C4413CA4-65F5-0FA0-0F55-DC9B1B21AA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3950" y="1438275"/>
            <a:ext cx="2019300" cy="22669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38E961-0962-CC6F-DC74-CDFC7DC24092}"/>
              </a:ext>
            </a:extLst>
          </p:cNvPr>
          <p:cNvSpPr txBox="1"/>
          <p:nvPr/>
        </p:nvSpPr>
        <p:spPr>
          <a:xfrm>
            <a:off x="510540" y="4914899"/>
            <a:ext cx="2057400" cy="20005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700">
                <a:latin typeface="Trebuchet MS"/>
                <a:hlinkClick r:id="rId5"/>
              </a:rPr>
              <a:t>https://www.cdc.gov/heartdisease/facts.htm</a:t>
            </a:r>
            <a:endParaRPr lang="en-US" sz="700">
              <a:latin typeface="Trebuchet M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7A6E38-4D29-D11B-1551-E1923B43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t>2</a:t>
            </a:fld>
            <a:endParaRPr lang="en-US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D982F1BE-1DAA-7024-915A-27566077D2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53920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244"/>
    </mc:Choice>
    <mc:Fallback>
      <p:transition spd="slow" advTm="232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6763B-07CB-382C-4DB0-007D28AF7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094" y="457200"/>
            <a:ext cx="3176456" cy="990600"/>
          </a:xfrm>
        </p:spPr>
        <p:txBody>
          <a:bodyPr>
            <a:noAutofit/>
          </a:bodyPr>
          <a:lstStyle/>
          <a:p>
            <a:r>
              <a:rPr lang="en-US" sz="3200" dirty="0">
                <a:ea typeface="+mj-lt"/>
                <a:cs typeface="+mj-lt"/>
              </a:rPr>
              <a:t>The Business Problems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64A3A-2451-9FAF-E8E1-53888FAE24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9044" y="1620441"/>
            <a:ext cx="3176457" cy="291058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How can we identify the most influential factors that put cardiologist patients at a higher risk of a heart attack? </a:t>
            </a:r>
          </a:p>
          <a:p>
            <a:r>
              <a:rPr lang="en-US" dirty="0"/>
              <a:t>How can we provide individualized recommendations to cardiologist patients so that they can reduce their risk of heart attacks?</a:t>
            </a:r>
          </a:p>
        </p:txBody>
      </p:sp>
      <p:pic>
        <p:nvPicPr>
          <p:cNvPr id="5" name="Picture 4" descr="A heart with a person holding his chest&#10;&#10;Description automatically generated">
            <a:extLst>
              <a:ext uri="{FF2B5EF4-FFF2-40B4-BE49-F238E27FC236}">
                <a16:creationId xmlns:a16="http://schemas.microsoft.com/office/drawing/2014/main" id="{D050B15D-47C8-1081-2DC2-087AC1AD5D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807" r="11709" b="3"/>
          <a:stretch/>
        </p:blipFill>
        <p:spPr>
          <a:xfrm>
            <a:off x="20" y="10"/>
            <a:ext cx="3779024" cy="5143490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631947" cy="4249615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315C52-B0D8-9D45-39E4-34D4F4614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31497" y="4531021"/>
            <a:ext cx="324004" cy="273844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0000000-1234-1234-1234-123412341234}" type="slidenum">
              <a:rPr lang="en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5E1F570-866F-91DA-0F26-FA430D6D35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27813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63"/>
    </mc:Choice>
    <mc:Fallback>
      <p:transition spd="slow" advTm="53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05E8606-A619-E62D-07B9-22A03112F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2550" y="457200"/>
            <a:ext cx="2802951" cy="990600"/>
          </a:xfrm>
        </p:spPr>
        <p:txBody>
          <a:bodyPr>
            <a:normAutofit/>
          </a:bodyPr>
          <a:lstStyle/>
          <a:p>
            <a:r>
              <a:rPr lang="en-US" sz="3200" dirty="0"/>
              <a:t>Our Goals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B6B0C7-D68E-2072-396A-80DDAF135A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7172" y="1620441"/>
            <a:ext cx="3048329" cy="2910580"/>
          </a:xfrm>
        </p:spPr>
        <p:txBody>
          <a:bodyPr>
            <a:normAutofit/>
          </a:bodyPr>
          <a:lstStyle/>
          <a:p>
            <a:r>
              <a:rPr lang="en-US" dirty="0"/>
              <a:t>Utilize patient data to predict the heart attack risk level</a:t>
            </a:r>
          </a:p>
          <a:p>
            <a:r>
              <a:rPr lang="en-US" dirty="0"/>
              <a:t>Observe from patient data which factors contribute the most to the predictions</a:t>
            </a:r>
          </a:p>
          <a:p>
            <a:r>
              <a:rPr lang="en-US" dirty="0"/>
              <a:t>Provide tips to patients to mitigate heart attack risk factors based on the most important features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8D936CF-B12A-46C3-C58A-7C190C6596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243" r="11091"/>
          <a:stretch/>
        </p:blipFill>
        <p:spPr>
          <a:xfrm>
            <a:off x="20" y="10"/>
            <a:ext cx="4046200" cy="5143490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631947" cy="4249615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ACE812-7EB5-742D-86A9-000D25F58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31497" y="4531021"/>
            <a:ext cx="324004" cy="273844"/>
          </a:xfrm>
        </p:spPr>
        <p:txBody>
          <a:bodyPr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 smtClean="0"/>
              <a:pPr marL="0" lvl="0" indent="0" rtl="0">
                <a:spcBef>
                  <a:spcPts val="0"/>
                </a:spcBef>
                <a:spcAft>
                  <a:spcPts val="600"/>
                </a:spcAft>
                <a:buNone/>
              </a:pPr>
              <a:t>4</a:t>
            </a:fld>
            <a:endParaRPr lang="en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FC62B503-0BB1-BFFE-031E-5C58738C26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72347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06"/>
    </mc:Choice>
    <mc:Fallback>
      <p:transition spd="slow" advTm="117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947CDE17-06F4-4FCE-8BFE-AD89EACB7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A64534B-C7D9-476B-876D-0A9259D50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527E124-CDC8-4D04-848D-E43E18F42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A768FF94-39B1-44FB-9670-D6F5007FB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FCE6337A-0F72-4D0B-81DA-748DC80AB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2972CF86-A510-4E29-8CED-C0612D080F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51B0A8D9-B28B-4CE3-8AB6-6633ADD997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525DA9CC-B1B1-4F33-9ED2-89012EA5B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6AE546F2-92C0-4C9C-BF28-052A7D0A3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1111385C-91E7-44E8-AAE5-019E48D76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54455A30-C651-4002-BE70-2A0F05BA3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45B71F80-1F92-4074-84D9-16A062B215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87A9BA-75BB-E617-1B3F-404834121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457200"/>
            <a:ext cx="7648121" cy="824592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457200"/>
            <a:r>
              <a:rPr lang="en-US" sz="3200" dirty="0"/>
              <a:t>Data Understanding</a:t>
            </a:r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7209C9DA-6E0D-46D9-8275-C52222D8C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631947" cy="4249615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3EB57A4D-E0D0-46DA-B339-F24CA46FA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807450" y="3009900"/>
            <a:ext cx="336550" cy="21336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97F78-F314-4EB1-EE65-06F19A35B39D}"/>
              </a:ext>
            </a:extLst>
          </p:cNvPr>
          <p:cNvSpPr>
            <a:spLocks/>
          </p:cNvSpPr>
          <p:nvPr/>
        </p:nvSpPr>
        <p:spPr>
          <a:xfrm>
            <a:off x="1463972" y="1461407"/>
            <a:ext cx="3025379" cy="2806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Patient ID: </a:t>
            </a:r>
            <a:r>
              <a:rPr lang="en-US" sz="864" b="0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Unique identifier for each patient</a:t>
            </a:r>
            <a:endParaRPr lang="en-US" sz="864" b="0" i="0" u="none" strike="noStrike" cap="none">
              <a:solidFill>
                <a:srgbClr val="000000"/>
              </a:solidFill>
              <a:latin typeface="Trebuchet MS"/>
              <a:ea typeface="Arial"/>
              <a:cs typeface="Arial"/>
              <a:sym typeface="Arial"/>
            </a:endParaRP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Age</a:t>
            </a:r>
            <a:endParaRPr lang="en-US" sz="864" b="0" i="0" u="none" strike="noStrike" cap="none">
              <a:solidFill>
                <a:srgbClr val="3C4043"/>
              </a:solidFill>
              <a:latin typeface="Trebuchet MS"/>
              <a:ea typeface="Arial"/>
              <a:cs typeface="Arial"/>
              <a:sym typeface="Arial"/>
            </a:endParaRP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Sex: </a:t>
            </a:r>
            <a:r>
              <a:rPr lang="en-US" sz="864" b="0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Male/Female</a:t>
            </a:r>
            <a:endParaRPr lang="en-US" sz="864" b="0" i="0" u="none" strike="noStrike" cap="none">
              <a:solidFill>
                <a:srgbClr val="000000"/>
              </a:solidFill>
              <a:latin typeface="Trebuchet MS"/>
              <a:ea typeface="Arial"/>
              <a:cs typeface="Arial"/>
              <a:sym typeface="Arial"/>
            </a:endParaRP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Cholesterol: </a:t>
            </a:r>
            <a:r>
              <a:rPr lang="en-US" sz="864" b="0" i="0" u="none" strike="noStrike" cap="none">
                <a:solidFill>
                  <a:srgbClr val="3C4043"/>
                </a:solidFill>
                <a:latin typeface="Arial"/>
                <a:ea typeface="+mn-lt"/>
                <a:cs typeface="+mn-lt"/>
                <a:sym typeface="Arial"/>
              </a:rPr>
              <a:t>(mg/dL)</a:t>
            </a:r>
            <a:endParaRPr lang="en-US" sz="864" b="0" i="0" u="none" strike="noStrike" cap="none">
              <a:solidFill>
                <a:srgbClr val="3C4043"/>
              </a:solidFill>
              <a:latin typeface="Trebuchet MS"/>
              <a:ea typeface="Arial"/>
              <a:cs typeface="Arial"/>
              <a:sym typeface="Arial"/>
            </a:endParaRP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Blood Pressure: </a:t>
            </a:r>
            <a:r>
              <a:rPr lang="en-US" sz="864" b="0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Systolic/Diastolic </a:t>
            </a:r>
            <a:r>
              <a:rPr lang="en-US" sz="864" b="0" i="0" u="none" strike="noStrike" cap="none">
                <a:solidFill>
                  <a:srgbClr val="3C4043"/>
                </a:solidFill>
                <a:latin typeface="Arial"/>
                <a:ea typeface="+mn-lt"/>
                <a:cs typeface="+mn-lt"/>
                <a:sym typeface="Arial"/>
              </a:rPr>
              <a:t>(mm Hg)</a:t>
            </a:r>
            <a:endParaRPr lang="en-US" sz="864" b="0" i="0" u="none" strike="noStrike" cap="none">
              <a:solidFill>
                <a:srgbClr val="404040"/>
              </a:solidFill>
              <a:latin typeface="Arial"/>
              <a:ea typeface="+mn-lt"/>
              <a:cs typeface="+mn-lt"/>
              <a:sym typeface="Arial"/>
            </a:endParaRP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Heart Rate: </a:t>
            </a:r>
            <a:r>
              <a:rPr lang="en-US" sz="864" b="0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(BPM)</a:t>
            </a:r>
            <a:endParaRPr lang="en-US" sz="864" b="0" i="0" u="none" strike="noStrike" cap="none">
              <a:solidFill>
                <a:srgbClr val="000000"/>
              </a:solidFill>
              <a:latin typeface="Trebuchet MS"/>
              <a:ea typeface="Arial"/>
              <a:cs typeface="Arial"/>
              <a:sym typeface="Arial"/>
            </a:endParaRP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Diabetes: </a:t>
            </a:r>
            <a:r>
              <a:rPr lang="en-US" sz="864" b="0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(1: Yes, 0: No)</a:t>
            </a:r>
            <a:endParaRPr lang="en-US" sz="864" b="0" i="0" u="none" strike="noStrike" cap="none">
              <a:solidFill>
                <a:srgbClr val="000000"/>
              </a:solidFill>
              <a:latin typeface="Trebuchet MS"/>
              <a:ea typeface="Arial"/>
              <a:cs typeface="Arial"/>
              <a:sym typeface="Arial"/>
            </a:endParaRP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Family History: </a:t>
            </a:r>
            <a:r>
              <a:rPr lang="en-US" sz="864" b="0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(1: Yes, 0: No)</a:t>
            </a:r>
            <a:endParaRPr lang="en-US" sz="864" b="0" i="0" u="none" strike="noStrike" cap="none">
              <a:solidFill>
                <a:srgbClr val="000000"/>
              </a:solidFill>
              <a:latin typeface="Trebuchet MS"/>
              <a:ea typeface="Arial"/>
              <a:cs typeface="Arial"/>
              <a:sym typeface="Arial"/>
            </a:endParaRP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Smoking: </a:t>
            </a:r>
            <a:r>
              <a:rPr lang="en-US" sz="864" b="0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(1: Smoker, 0: Non-smoker)</a:t>
            </a:r>
            <a:endParaRPr lang="en-US" sz="864" b="0" i="0" u="none" strike="noStrike" cap="none">
              <a:solidFill>
                <a:srgbClr val="000000"/>
              </a:solidFill>
              <a:latin typeface="Trebuchet MS"/>
              <a:ea typeface="Arial"/>
              <a:cs typeface="Arial"/>
              <a:sym typeface="Arial"/>
            </a:endParaRP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Obesity: </a:t>
            </a:r>
            <a:r>
              <a:rPr lang="en-US" sz="864" b="0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(1: Obese, 0: Not obese)</a:t>
            </a:r>
            <a:endParaRPr lang="en-US" sz="864" b="0" i="0" u="none" strike="noStrike" cap="none">
              <a:solidFill>
                <a:srgbClr val="000000"/>
              </a:solidFill>
              <a:latin typeface="Trebuchet MS"/>
              <a:ea typeface="Arial"/>
              <a:cs typeface="Arial"/>
              <a:sym typeface="Arial"/>
            </a:endParaRP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Alcohol Consumption: </a:t>
            </a:r>
            <a:r>
              <a:rPr lang="en-US" sz="864" b="0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(1: Yes, 0: No)</a:t>
            </a:r>
            <a:endParaRPr lang="en-US" sz="864" b="0" i="0" u="none" strike="noStrike" cap="none">
              <a:solidFill>
                <a:srgbClr val="000000"/>
              </a:solidFill>
              <a:latin typeface="Trebuchet MS"/>
              <a:ea typeface="Arial"/>
              <a:cs typeface="Arial"/>
              <a:sym typeface="Arial"/>
            </a:endParaRP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Exercise Hours Per Week</a:t>
            </a:r>
            <a:endParaRPr lang="en-US" sz="864" b="0" i="0" u="none" strike="noStrike" cap="none">
              <a:solidFill>
                <a:srgbClr val="3C4043"/>
              </a:solidFill>
              <a:latin typeface="Trebuchet MS"/>
              <a:ea typeface="Arial"/>
              <a:cs typeface="Arial"/>
              <a:sym typeface="Arial"/>
            </a:endParaRP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Diet: </a:t>
            </a:r>
            <a:r>
              <a:rPr lang="en-US" sz="864" b="0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Healthy/Average/Unhealthy</a:t>
            </a:r>
            <a:endParaRPr lang="en-US" sz="864" b="0" i="0" u="none" strike="noStrike" cap="none">
              <a:solidFill>
                <a:srgbClr val="000000"/>
              </a:solidFill>
              <a:latin typeface="Trebuchet MS"/>
              <a:ea typeface="Arial"/>
              <a:cs typeface="Arial"/>
              <a:sym typeface="Arial"/>
            </a:endParaRPr>
          </a:p>
          <a:p>
            <a:pPr>
              <a:spcAft>
                <a:spcPts val="600"/>
              </a:spcAft>
            </a:pPr>
            <a:endParaRPr lang="en-US">
              <a:solidFill>
                <a:srgbClr val="404040"/>
              </a:solidFill>
              <a:latin typeface="Trebuchet MS" panose="020B0603020202020204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32E325-77F4-A4C2-357C-5FCD290202F5}"/>
              </a:ext>
            </a:extLst>
          </p:cNvPr>
          <p:cNvSpPr>
            <a:spLocks/>
          </p:cNvSpPr>
          <p:nvPr/>
        </p:nvSpPr>
        <p:spPr>
          <a:xfrm>
            <a:off x="4654646" y="1461407"/>
            <a:ext cx="3025379" cy="280609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Previous Heart Problems:</a:t>
            </a:r>
            <a:r>
              <a:rPr lang="en-US" sz="864" b="0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 (1: Yes, 0: No)</a:t>
            </a: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Medication Use:</a:t>
            </a:r>
            <a:r>
              <a:rPr lang="en-US" sz="864" b="0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 (1: Yes, 0: No)</a:t>
            </a: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Stress Level:</a:t>
            </a:r>
            <a:r>
              <a:rPr lang="en-US" sz="864" b="0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 (1-10)</a:t>
            </a: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Sedentary Hours Per Day</a:t>
            </a:r>
            <a:endParaRPr lang="en-US" sz="864" b="0" i="0" u="none" strike="noStrike" cap="none">
              <a:solidFill>
                <a:srgbClr val="3C4043"/>
              </a:solidFill>
              <a:latin typeface="Trebuchet MS"/>
              <a:ea typeface="Arial"/>
              <a:cs typeface="Arial"/>
              <a:sym typeface="Arial"/>
            </a:endParaRP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Income</a:t>
            </a: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BMI: </a:t>
            </a:r>
            <a:r>
              <a:rPr lang="en-US" sz="864" b="0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Body Mass Index</a:t>
            </a:r>
            <a:endParaRPr lang="en-US" sz="864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Triglycerides</a:t>
            </a:r>
            <a:r>
              <a:rPr lang="en-US" sz="864" b="1" i="0" u="none" strike="noStrike" cap="none">
                <a:solidFill>
                  <a:srgbClr val="3C4043"/>
                </a:solidFill>
                <a:latin typeface="Arial"/>
                <a:ea typeface="+mn-lt"/>
                <a:cs typeface="+mn-lt"/>
                <a:sym typeface="Arial"/>
              </a:rPr>
              <a:t>: </a:t>
            </a:r>
            <a:r>
              <a:rPr lang="en-US" sz="864" b="0" i="0" u="none" strike="noStrike" cap="none">
                <a:solidFill>
                  <a:srgbClr val="3C4043"/>
                </a:solidFill>
                <a:latin typeface="Arial"/>
                <a:ea typeface="+mn-lt"/>
                <a:cs typeface="+mn-lt"/>
                <a:sym typeface="Arial"/>
              </a:rPr>
              <a:t>(mg/dL)</a:t>
            </a: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Physical Activity Days Per Week</a:t>
            </a: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Sleep Hours Per Day</a:t>
            </a:r>
            <a:endParaRPr lang="en-US" sz="864" b="0" i="0" u="none" strike="noStrike" cap="none">
              <a:solidFill>
                <a:srgbClr val="3C4043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Country</a:t>
            </a:r>
            <a:endParaRPr lang="en-US" sz="864" b="0" i="0" u="none" strike="noStrike" cap="none">
              <a:solidFill>
                <a:srgbClr val="3C4043"/>
              </a:solidFill>
              <a:latin typeface="Trebuchet MS"/>
              <a:ea typeface="Arial"/>
              <a:cs typeface="Arial"/>
              <a:sym typeface="Arial"/>
            </a:endParaRP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Continent</a:t>
            </a:r>
            <a:endParaRPr lang="en-US" sz="864" b="0" i="0" u="none" strike="noStrike" cap="none">
              <a:solidFill>
                <a:srgbClr val="3C4043"/>
              </a:solidFill>
              <a:latin typeface="Trebuchet MS"/>
              <a:ea typeface="Arial"/>
              <a:cs typeface="Arial"/>
              <a:sym typeface="Arial"/>
            </a:endParaRP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Hemisphere</a:t>
            </a:r>
            <a:endParaRPr lang="en-US" sz="864" b="0" i="0" u="none" strike="noStrike" cap="none">
              <a:solidFill>
                <a:srgbClr val="3C4043"/>
              </a:solidFill>
              <a:latin typeface="Trebuchet MS"/>
              <a:ea typeface="Arial"/>
              <a:cs typeface="Arial"/>
              <a:sym typeface="Arial"/>
            </a:endParaRPr>
          </a:p>
          <a:p>
            <a:pPr>
              <a:spcAft>
                <a:spcPts val="600"/>
              </a:spcAft>
            </a:pPr>
            <a:r>
              <a:rPr lang="en-US" sz="864" b="1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Heart Attack Risk: </a:t>
            </a:r>
            <a:r>
              <a:rPr lang="en-US" sz="864" b="0" i="0" u="none" strike="noStrike" cap="none">
                <a:solidFill>
                  <a:srgbClr val="3C4043"/>
                </a:solidFill>
                <a:latin typeface="Trebuchet MS"/>
                <a:ea typeface="Arial"/>
                <a:cs typeface="Arial"/>
                <a:sym typeface="Arial"/>
              </a:rPr>
              <a:t>(1: Yes, 0: No)</a:t>
            </a:r>
            <a:endParaRPr lang="en-US" sz="900">
              <a:solidFill>
                <a:srgbClr val="3C4043"/>
              </a:solidFill>
              <a:latin typeface="Trebuchet M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7EFF18-0F38-798C-1958-7DE291119F85}"/>
              </a:ext>
            </a:extLst>
          </p:cNvPr>
          <p:cNvSpPr>
            <a:spLocks/>
          </p:cNvSpPr>
          <p:nvPr/>
        </p:nvSpPr>
        <p:spPr>
          <a:xfrm>
            <a:off x="7185918" y="4267504"/>
            <a:ext cx="494106" cy="264014"/>
          </a:xfrm>
          <a:prstGeom prst="rect">
            <a:avLst/>
          </a:prstGeom>
        </p:spPr>
        <p:txBody>
          <a:bodyPr/>
          <a:lstStyle/>
          <a:p>
            <a:pPr>
              <a:spcAft>
                <a:spcPts val="600"/>
              </a:spcAft>
            </a:pPr>
            <a:fld id="{00000000-1234-1234-1234-123412341234}" type="slidenum">
              <a:rPr lang="en" sz="1344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E1C2E26-BC70-67EE-CD6A-5C90C80B3E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50193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44"/>
    </mc:Choice>
    <mc:Fallback>
      <p:transition spd="slow" advTm="115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5B71F80-1F92-4074-84D9-16A062B215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90BF8A-D4F4-BD5D-CD96-4E27D7364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457200"/>
            <a:ext cx="7648121" cy="824592"/>
          </a:xfrm>
        </p:spPr>
        <p:txBody>
          <a:bodyPr>
            <a:normAutofit/>
          </a:bodyPr>
          <a:lstStyle/>
          <a:p>
            <a:r>
              <a:rPr lang="en-US" sz="3200" dirty="0"/>
              <a:t>Data Preparation and Exploration</a:t>
            </a:r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7209C9DA-6E0D-46D9-8275-C52222D8C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631947" cy="4249615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D64E2A-4B29-CBEE-0672-6FB67BEBF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20899" y="4637157"/>
            <a:ext cx="512504" cy="27384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0000000-1234-1234-1234-123412341234}" type="slidenum">
              <a:rPr lang="en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3EB57A4D-E0D0-46DA-B339-F24CA46FA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807450" y="3009900"/>
            <a:ext cx="336550" cy="21336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61138422-DE7F-DA47-88BA-6622C17ABB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2547957"/>
              </p:ext>
            </p:extLst>
          </p:nvPr>
        </p:nvGraphicFramePr>
        <p:xfrm>
          <a:off x="965199" y="1461407"/>
          <a:ext cx="7213600" cy="30701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ADCCF6C-FF57-8F0E-47BE-75B568AC02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732750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78"/>
    </mc:Choice>
    <mc:Fallback>
      <p:transition spd="slow" advTm="138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245D6-4041-4DD5-D661-235549F6F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0" y="457200"/>
            <a:ext cx="6447501" cy="990600"/>
          </a:xfrm>
        </p:spPr>
        <p:txBody>
          <a:bodyPr anchor="t">
            <a:normAutofit/>
          </a:bodyPr>
          <a:lstStyle/>
          <a:p>
            <a:r>
              <a:rPr lang="en-US" sz="3200" dirty="0"/>
              <a:t>Modeling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1F104-CB57-6CB4-81C8-6D52F89578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0" y="1620441"/>
            <a:ext cx="2968012" cy="2811993"/>
          </a:xfrm>
        </p:spPr>
        <p:txBody>
          <a:bodyPr>
            <a:normAutofit/>
          </a:bodyPr>
          <a:lstStyle/>
          <a:p>
            <a:r>
              <a:rPr lang="en-US" sz="1200"/>
              <a:t>Select the </a:t>
            </a:r>
            <a:r>
              <a:rPr lang="en-US" sz="1200" b="1"/>
              <a:t>relevant</a:t>
            </a:r>
            <a:r>
              <a:rPr lang="en-US" sz="1200"/>
              <a:t> features</a:t>
            </a:r>
          </a:p>
          <a:p>
            <a:r>
              <a:rPr lang="en-US" sz="1200"/>
              <a:t>Split the data into </a:t>
            </a:r>
            <a:r>
              <a:rPr lang="en-US" sz="1200" b="1"/>
              <a:t>train</a:t>
            </a:r>
            <a:r>
              <a:rPr lang="en-US" sz="1200"/>
              <a:t> and </a:t>
            </a:r>
            <a:r>
              <a:rPr lang="en-US" sz="1200" b="1"/>
              <a:t>test</a:t>
            </a:r>
            <a:r>
              <a:rPr lang="en-US" sz="1200"/>
              <a:t> sets with an 80/20 split</a:t>
            </a:r>
          </a:p>
          <a:p>
            <a:r>
              <a:rPr lang="en-US" sz="1200"/>
              <a:t>Fit the training data to </a:t>
            </a:r>
            <a:r>
              <a:rPr lang="en-US" sz="1200" b="1"/>
              <a:t>10</a:t>
            </a:r>
            <a:r>
              <a:rPr lang="en-US" sz="1200"/>
              <a:t> different models</a:t>
            </a:r>
          </a:p>
          <a:p>
            <a:r>
              <a:rPr lang="en-US" sz="1200"/>
              <a:t>Evaluate the </a:t>
            </a:r>
            <a:r>
              <a:rPr lang="en-US" sz="1200" b="1"/>
              <a:t>recall</a:t>
            </a:r>
            <a:r>
              <a:rPr lang="en-US" sz="1200"/>
              <a:t> of each model while observing the confusion matrix</a:t>
            </a:r>
          </a:p>
          <a:p>
            <a:r>
              <a:rPr lang="en-US" sz="1200"/>
              <a:t>Tune the </a:t>
            </a:r>
            <a:r>
              <a:rPr lang="en-US" sz="1200" b="1"/>
              <a:t>hyperparameters</a:t>
            </a:r>
            <a:r>
              <a:rPr lang="en-US" sz="1200"/>
              <a:t> of the best performing model</a:t>
            </a:r>
          </a:p>
          <a:p>
            <a:r>
              <a:rPr lang="en-US" sz="1200"/>
              <a:t>Observe the </a:t>
            </a:r>
            <a:r>
              <a:rPr lang="en-US" sz="1200" b="1"/>
              <a:t>importance</a:t>
            </a:r>
            <a:r>
              <a:rPr lang="en-US" sz="1200"/>
              <a:t> of the features in the best model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B36E04-4C4C-2BAF-9A82-C73407ABEF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0352" y="1619498"/>
            <a:ext cx="3153742" cy="165571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F4021B-172B-D1B0-A891-22FB7557F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42997" y="4531021"/>
            <a:ext cx="512504" cy="273844"/>
          </a:xfrm>
        </p:spPr>
        <p:txBody>
          <a:bodyPr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/>
              <a:pPr marL="0" lvl="0" indent="0" rtl="0">
                <a:spcBef>
                  <a:spcPts val="0"/>
                </a:spcBef>
                <a:spcAft>
                  <a:spcPts val="600"/>
                </a:spcAft>
                <a:buNone/>
              </a:pPr>
              <a:t>7</a:t>
            </a:fld>
            <a:endParaRPr lang="en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CAFAD3D-779F-55E4-9607-8CE25A949F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75945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84"/>
    </mc:Choice>
    <mc:Fallback>
      <p:transition spd="slow" advTm="133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1029ED5-F105-4DD2-99C8-1E4422817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D621E68-BF28-4A1C-B1A2-4E55E139E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E8BBE4D-F0DF-49B9-B75A-99DAC53ACA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id="{E0F07DDC-34A6-46A1-9DE9-2BBE2931A5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id="{2CEB2BF9-B8DB-45B9-86EA-D197B5B1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08B5BB34-3801-4E70-A981-FE007635E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id="{38432A75-2CEB-463C-A8F2-ABB50A79F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id="{E7E850B8-C050-4597-8BEB-113FEC9A2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id="{24ACC798-9CEC-4B6F-A8DD-F8E6FCCCF1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1D58A8C6-1294-4CD9-89BC-F1E981A52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F32F2ED6-6143-46C4-A641-72D42732B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5C9652B3-A450-4ED6-8FBF-F536BA60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8428482" cy="4423410"/>
          </a:xfrm>
          <a:prstGeom prst="rect">
            <a:avLst/>
          </a:prstGeom>
          <a:solidFill>
            <a:srgbClr val="FFFFFF"/>
          </a:solidFill>
          <a:ln w="2222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D097B6-C69A-2C70-1130-D7423FC6A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45328" y="4815080"/>
            <a:ext cx="512504" cy="273844"/>
          </a:xfrm>
        </p:spPr>
        <p:txBody>
          <a:bodyPr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pPr marL="0" lvl="0" indent="0" rtl="0">
                <a:spcBef>
                  <a:spcPts val="0"/>
                </a:spcBef>
                <a:spcAft>
                  <a:spcPts val="600"/>
                </a:spcAft>
                <a:buNone/>
              </a:pPr>
              <a:t>8</a:t>
            </a:fld>
            <a:endParaRPr lang="en">
              <a:solidFill>
                <a:srgbClr val="FFFFFF"/>
              </a:solidFill>
            </a:endParaRP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48B37D82-F8F7-DA74-B0A3-64293F43FB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236" y="558890"/>
            <a:ext cx="8319527" cy="4025719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F0E10EF1-4C31-E7EC-9CD0-2CF4CA256D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13599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63"/>
    </mc:Choice>
    <mc:Fallback>
      <p:transition spd="slow" advTm="156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1029ED5-F105-4DD2-99C8-1E4422817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D621E68-BF28-4A1C-B1A2-4E55E139E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E8BBE4D-F0DF-49B9-B75A-99DAC53ACA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E0F07DDC-34A6-46A1-9DE9-2BBE2931A5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2CEB2BF9-B8DB-45B9-86EA-D197B5B1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08B5BB34-3801-4E70-A981-FE007635E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38432A75-2CEB-463C-A8F2-ABB50A79F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E7E850B8-C050-4597-8BEB-113FEC9A2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24ACC798-9CEC-4B6F-A8DD-F8E6FCCCF1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1D58A8C6-1294-4CD9-89BC-F1E981A52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F32F2ED6-6143-46C4-A641-72D42732B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5C9652B3-A450-4ED6-8FBF-F536BA60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8428482" cy="4423410"/>
          </a:xfrm>
          <a:prstGeom prst="rect">
            <a:avLst/>
          </a:prstGeom>
          <a:solidFill>
            <a:srgbClr val="FFFFFF"/>
          </a:solidFill>
          <a:ln w="2222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30E037-7BFC-304E-0FF6-888D16AAA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45328" y="4815080"/>
            <a:ext cx="512504" cy="273844"/>
          </a:xfrm>
        </p:spPr>
        <p:txBody>
          <a:bodyPr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pPr marL="0" lvl="0" indent="0" rtl="0">
                <a:spcBef>
                  <a:spcPts val="0"/>
                </a:spcBef>
                <a:spcAft>
                  <a:spcPts val="600"/>
                </a:spcAft>
                <a:buNone/>
              </a:pPr>
              <a:t>9</a:t>
            </a:fld>
            <a:endParaRPr lang="en">
              <a:solidFill>
                <a:srgbClr val="FFFFFF"/>
              </a:solidFill>
            </a:endParaRP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5C2895A8-C231-857C-0017-E4E4548E95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168" y="534351"/>
            <a:ext cx="8393664" cy="4068448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476BE27-2F59-7171-3D39-C5C4810328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81048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179"/>
    </mc:Choice>
    <mc:Fallback>
      <p:transition spd="slow" advTm="191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Custom">
  <a:themeElements>
    <a:clrScheme name="TM16411243">
      <a:dk1>
        <a:srgbClr val="000000"/>
      </a:dk1>
      <a:lt1>
        <a:srgbClr val="FFFFFF"/>
      </a:lt1>
      <a:dk2>
        <a:srgbClr val="2B2E42"/>
      </a:dk2>
      <a:lt2>
        <a:srgbClr val="E7E6E6"/>
      </a:lt2>
      <a:accent1>
        <a:srgbClr val="F4CE2F"/>
      </a:accent1>
      <a:accent2>
        <a:srgbClr val="D23958"/>
      </a:accent2>
      <a:accent3>
        <a:srgbClr val="F58020"/>
      </a:accent3>
      <a:accent4>
        <a:srgbClr val="009AD5"/>
      </a:accent4>
      <a:accent5>
        <a:srgbClr val="0479CE"/>
      </a:accent5>
      <a:accent6>
        <a:srgbClr val="25C29C"/>
      </a:accent6>
      <a:hlink>
        <a:srgbClr val="0563C1"/>
      </a:hlink>
      <a:folHlink>
        <a:srgbClr val="954F72"/>
      </a:folHlink>
    </a:clrScheme>
    <a:fontScheme name="Custom 70">
      <a:majorFont>
        <a:latin typeface="Avenir Next LT Pro Demi"/>
        <a:ea typeface=""/>
        <a:cs typeface=""/>
      </a:majorFont>
      <a:minorFont>
        <a:latin typeface="Avenir Next LT Pro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6411243_Win32_SL_v4" id="{5E1028BC-039D-4A85-8182-5BC71B8BBFDB}" vid="{8FC0B532-47E6-48BF-A500-9A0D2EC43829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D107B4C7965E48BCA1949C784EE46A" ma:contentTypeVersion="9" ma:contentTypeDescription="Create a new document." ma:contentTypeScope="" ma:versionID="557f9d412b0493481b705a8faf278817">
  <xsd:schema xmlns:xsd="http://www.w3.org/2001/XMLSchema" xmlns:xs="http://www.w3.org/2001/XMLSchema" xmlns:p="http://schemas.microsoft.com/office/2006/metadata/properties" xmlns:ns3="758b0b8f-470a-45c0-bc9f-8dcb209d8f0f" targetNamespace="http://schemas.microsoft.com/office/2006/metadata/properties" ma:root="true" ma:fieldsID="a718441248c2b18033f66ca33f65e707" ns3:_="">
    <xsd:import namespace="758b0b8f-470a-45c0-bc9f-8dcb209d8f0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58b0b8f-470a-45c0-bc9f-8dcb209d8f0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  <xsd:element name="MediaServiceSystemTags" ma:index="13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758b0b8f-470a-45c0-bc9f-8dcb209d8f0f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E5B9497-E2EF-418F-876D-FCE200592A31}">
  <ds:schemaRefs>
    <ds:schemaRef ds:uri="758b0b8f-470a-45c0-bc9f-8dcb209d8f0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88EF4C7C-5466-427E-BF50-0A372C27E78A}">
  <ds:schemaRefs>
    <ds:schemaRef ds:uri="758b0b8f-470a-45c0-bc9f-8dcb209d8f0f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49E28526-07A3-4AE7-AC35-512C68B8F55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315</TotalTime>
  <Words>499</Words>
  <Application>Microsoft Office PowerPoint</Application>
  <PresentationFormat>On-screen Show (16:9)</PresentationFormat>
  <Paragraphs>73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Avenir Next LT Pro Demi</vt:lpstr>
      <vt:lpstr>Arial</vt:lpstr>
      <vt:lpstr>Trebuchet MS</vt:lpstr>
      <vt:lpstr>Wingdings 3</vt:lpstr>
      <vt:lpstr>Avenir Next LT Pro </vt:lpstr>
      <vt:lpstr>Facet</vt:lpstr>
      <vt:lpstr>Custom</vt:lpstr>
      <vt:lpstr>Evaluation of Heart Attack Risk Factors</vt:lpstr>
      <vt:lpstr>Business Understanding</vt:lpstr>
      <vt:lpstr>The Business Problems</vt:lpstr>
      <vt:lpstr>Our Goals</vt:lpstr>
      <vt:lpstr>Data Understanding</vt:lpstr>
      <vt:lpstr>Data Preparation and Exploration</vt:lpstr>
      <vt:lpstr>Modeling Process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Dana Sula</dc:creator>
  <cp:lastModifiedBy>Jafar Vohra</cp:lastModifiedBy>
  <cp:revision>3</cp:revision>
  <dcterms:modified xsi:type="dcterms:W3CDTF">2023-12-07T03:25:41Z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0x010100C6D107B4C7965E48BCA1949C784EE46A</vt:lpwstr>
  </property>
</Properties>
</file>